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99" r:id="rId1"/>
  </p:sldMasterIdLst>
  <p:sldIdLst>
    <p:sldId id="270" r:id="rId2"/>
    <p:sldId id="271" r:id="rId3"/>
    <p:sldId id="260" r:id="rId4"/>
    <p:sldId id="261" r:id="rId5"/>
    <p:sldId id="266" r:id="rId6"/>
    <p:sldId id="262" r:id="rId7"/>
    <p:sldId id="267" r:id="rId8"/>
    <p:sldId id="263" r:id="rId9"/>
    <p:sldId id="265" r:id="rId10"/>
    <p:sldId id="268" r:id="rId11"/>
    <p:sldId id="274" r:id="rId12"/>
    <p:sldId id="275" r:id="rId13"/>
    <p:sldId id="276" r:id="rId14"/>
    <p:sldId id="280" r:id="rId15"/>
    <p:sldId id="278" r:id="rId16"/>
    <p:sldId id="281" r:id="rId17"/>
    <p:sldId id="269" r:id="rId18"/>
    <p:sldId id="282" r:id="rId19"/>
    <p:sldId id="283" r:id="rId20"/>
    <p:sldId id="284" r:id="rId21"/>
    <p:sldId id="285" r:id="rId22"/>
    <p:sldId id="286" r:id="rId23"/>
    <p:sldId id="287" r:id="rId24"/>
    <p:sldId id="288" r:id="rId25"/>
    <p:sldId id="289" r:id="rId26"/>
    <p:sldId id="290" r:id="rId27"/>
    <p:sldId id="291" r:id="rId28"/>
    <p:sldId id="292" r:id="rId29"/>
    <p:sldId id="279"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74A6B732-4FFA-4AA1-ACB2-D88627EAB23F}">
          <p14:sldIdLst>
            <p14:sldId id="270"/>
            <p14:sldId id="271"/>
            <p14:sldId id="260"/>
            <p14:sldId id="261"/>
            <p14:sldId id="266"/>
            <p14:sldId id="262"/>
            <p14:sldId id="267"/>
            <p14:sldId id="263"/>
            <p14:sldId id="265"/>
            <p14:sldId id="268"/>
          </p14:sldIdLst>
        </p14:section>
        <p14:section name="Untitled Section" id="{13DEDF8B-8F66-447C-9828-E69F2CBB5700}">
          <p14:sldIdLst>
            <p14:sldId id="274"/>
            <p14:sldId id="275"/>
            <p14:sldId id="276"/>
            <p14:sldId id="280"/>
            <p14:sldId id="278"/>
            <p14:sldId id="281"/>
            <p14:sldId id="269"/>
            <p14:sldId id="282"/>
            <p14:sldId id="283"/>
            <p14:sldId id="284"/>
            <p14:sldId id="285"/>
            <p14:sldId id="286"/>
            <p14:sldId id="287"/>
            <p14:sldId id="288"/>
            <p14:sldId id="289"/>
            <p14:sldId id="290"/>
            <p14:sldId id="291"/>
            <p14:sldId id="292"/>
            <p14:sldId id="2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BBA739-7FE8-4375-883E-BE0EDD3FD982}" v="9" dt="2024-03-06T06:03:33.6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oojitha mamidi" userId="5abe0eaf674d8322" providerId="LiveId" clId="{F5BBA739-7FE8-4375-883E-BE0EDD3FD982}"/>
    <pc:docChg chg="undo custSel addSld delSld modSld modSection">
      <pc:chgData name="poojitha mamidi" userId="5abe0eaf674d8322" providerId="LiveId" clId="{F5BBA739-7FE8-4375-883E-BE0EDD3FD982}" dt="2024-03-13T08:35:14.189" v="1092" actId="20577"/>
      <pc:docMkLst>
        <pc:docMk/>
      </pc:docMkLst>
      <pc:sldChg chg="modSp mod">
        <pc:chgData name="poojitha mamidi" userId="5abe0eaf674d8322" providerId="LiveId" clId="{F5BBA739-7FE8-4375-883E-BE0EDD3FD982}" dt="2024-03-06T05:49:57.959" v="216" actId="255"/>
        <pc:sldMkLst>
          <pc:docMk/>
          <pc:sldMk cId="884500317" sldId="260"/>
        </pc:sldMkLst>
        <pc:spChg chg="mod">
          <ac:chgData name="poojitha mamidi" userId="5abe0eaf674d8322" providerId="LiveId" clId="{F5BBA739-7FE8-4375-883E-BE0EDD3FD982}" dt="2024-03-04T18:52:05.093" v="14" actId="14100"/>
          <ac:spMkLst>
            <pc:docMk/>
            <pc:sldMk cId="884500317" sldId="260"/>
            <ac:spMk id="2" creationId="{D39F18C9-622E-018C-4804-CC3B691ACE9C}"/>
          </ac:spMkLst>
        </pc:spChg>
        <pc:spChg chg="mod">
          <ac:chgData name="poojitha mamidi" userId="5abe0eaf674d8322" providerId="LiveId" clId="{F5BBA739-7FE8-4375-883E-BE0EDD3FD982}" dt="2024-03-06T05:49:57.959" v="216" actId="255"/>
          <ac:spMkLst>
            <pc:docMk/>
            <pc:sldMk cId="884500317" sldId="260"/>
            <ac:spMk id="3" creationId="{F182ECC0-93D9-7C95-B9DB-43052F3F3FCA}"/>
          </ac:spMkLst>
        </pc:spChg>
      </pc:sldChg>
      <pc:sldChg chg="modSp mod">
        <pc:chgData name="poojitha mamidi" userId="5abe0eaf674d8322" providerId="LiveId" clId="{F5BBA739-7FE8-4375-883E-BE0EDD3FD982}" dt="2024-03-06T05:52:41.039" v="227" actId="14100"/>
        <pc:sldMkLst>
          <pc:docMk/>
          <pc:sldMk cId="4045964623" sldId="261"/>
        </pc:sldMkLst>
        <pc:spChg chg="mod">
          <ac:chgData name="poojitha mamidi" userId="5abe0eaf674d8322" providerId="LiveId" clId="{F5BBA739-7FE8-4375-883E-BE0EDD3FD982}" dt="2024-03-06T05:52:41.039" v="227" actId="14100"/>
          <ac:spMkLst>
            <pc:docMk/>
            <pc:sldMk cId="4045964623" sldId="261"/>
            <ac:spMk id="2" creationId="{550645CE-DEE0-1F6F-A442-24996A7955D0}"/>
          </ac:spMkLst>
        </pc:spChg>
        <pc:spChg chg="mod">
          <ac:chgData name="poojitha mamidi" userId="5abe0eaf674d8322" providerId="LiveId" clId="{F5BBA739-7FE8-4375-883E-BE0EDD3FD982}" dt="2024-03-06T05:52:32.237" v="225" actId="255"/>
          <ac:spMkLst>
            <pc:docMk/>
            <pc:sldMk cId="4045964623" sldId="261"/>
            <ac:spMk id="3" creationId="{D1945577-7642-6CB7-7D91-771D1B007396}"/>
          </ac:spMkLst>
        </pc:spChg>
      </pc:sldChg>
      <pc:sldChg chg="modSp mod">
        <pc:chgData name="poojitha mamidi" userId="5abe0eaf674d8322" providerId="LiveId" clId="{F5BBA739-7FE8-4375-883E-BE0EDD3FD982}" dt="2024-03-06T05:50:53.094" v="220" actId="27636"/>
        <pc:sldMkLst>
          <pc:docMk/>
          <pc:sldMk cId="3797428318" sldId="262"/>
        </pc:sldMkLst>
        <pc:spChg chg="mod">
          <ac:chgData name="poojitha mamidi" userId="5abe0eaf674d8322" providerId="LiveId" clId="{F5BBA739-7FE8-4375-883E-BE0EDD3FD982}" dt="2024-03-04T18:54:09.515" v="28" actId="255"/>
          <ac:spMkLst>
            <pc:docMk/>
            <pc:sldMk cId="3797428318" sldId="262"/>
            <ac:spMk id="2" creationId="{C4A72E30-868B-DC88-B080-76C1AB5A42AF}"/>
          </ac:spMkLst>
        </pc:spChg>
        <pc:spChg chg="mod">
          <ac:chgData name="poojitha mamidi" userId="5abe0eaf674d8322" providerId="LiveId" clId="{F5BBA739-7FE8-4375-883E-BE0EDD3FD982}" dt="2024-03-06T05:50:53.094" v="220" actId="27636"/>
          <ac:spMkLst>
            <pc:docMk/>
            <pc:sldMk cId="3797428318" sldId="262"/>
            <ac:spMk id="3" creationId="{97981BBC-FC56-340E-5C03-E33ECD94D161}"/>
          </ac:spMkLst>
        </pc:spChg>
      </pc:sldChg>
      <pc:sldChg chg="delSp modSp mod">
        <pc:chgData name="poojitha mamidi" userId="5abe0eaf674d8322" providerId="LiveId" clId="{F5BBA739-7FE8-4375-883E-BE0EDD3FD982}" dt="2024-03-04T18:56:06.882" v="44" actId="14100"/>
        <pc:sldMkLst>
          <pc:docMk/>
          <pc:sldMk cId="1356137319" sldId="263"/>
        </pc:sldMkLst>
        <pc:spChg chg="mod">
          <ac:chgData name="poojitha mamidi" userId="5abe0eaf674d8322" providerId="LiveId" clId="{F5BBA739-7FE8-4375-883E-BE0EDD3FD982}" dt="2024-03-04T18:56:06.882" v="44" actId="14100"/>
          <ac:spMkLst>
            <pc:docMk/>
            <pc:sldMk cId="1356137319" sldId="263"/>
            <ac:spMk id="2" creationId="{A3B8CD6F-A828-FD46-D4CD-F314007EB22E}"/>
          </ac:spMkLst>
        </pc:spChg>
        <pc:spChg chg="mod">
          <ac:chgData name="poojitha mamidi" userId="5abe0eaf674d8322" providerId="LiveId" clId="{F5BBA739-7FE8-4375-883E-BE0EDD3FD982}" dt="2024-03-04T18:55:57.584" v="42" actId="255"/>
          <ac:spMkLst>
            <pc:docMk/>
            <pc:sldMk cId="1356137319" sldId="263"/>
            <ac:spMk id="3" creationId="{F64137C0-BAE6-1725-DD8E-528719DD485E}"/>
          </ac:spMkLst>
        </pc:spChg>
        <pc:picChg chg="del">
          <ac:chgData name="poojitha mamidi" userId="5abe0eaf674d8322" providerId="LiveId" clId="{F5BBA739-7FE8-4375-883E-BE0EDD3FD982}" dt="2024-03-04T18:56:02.428" v="43" actId="21"/>
          <ac:picMkLst>
            <pc:docMk/>
            <pc:sldMk cId="1356137319" sldId="263"/>
            <ac:picMk id="5" creationId="{4B82C9BF-600B-6C9D-F07E-9621FFA286E4}"/>
          </ac:picMkLst>
        </pc:picChg>
      </pc:sldChg>
      <pc:sldChg chg="delSp modSp mod">
        <pc:chgData name="poojitha mamidi" userId="5abe0eaf674d8322" providerId="LiveId" clId="{F5BBA739-7FE8-4375-883E-BE0EDD3FD982}" dt="2024-03-04T18:56:39.954" v="50" actId="33524"/>
        <pc:sldMkLst>
          <pc:docMk/>
          <pc:sldMk cId="408862267" sldId="265"/>
        </pc:sldMkLst>
        <pc:spChg chg="mod">
          <ac:chgData name="poojitha mamidi" userId="5abe0eaf674d8322" providerId="LiveId" clId="{F5BBA739-7FE8-4375-883E-BE0EDD3FD982}" dt="2024-03-04T18:56:39.954" v="50" actId="33524"/>
          <ac:spMkLst>
            <pc:docMk/>
            <pc:sldMk cId="408862267" sldId="265"/>
            <ac:spMk id="3" creationId="{48A4C703-94AF-A056-1AC3-F8473FFDBCB5}"/>
          </ac:spMkLst>
        </pc:spChg>
        <pc:picChg chg="del">
          <ac:chgData name="poojitha mamidi" userId="5abe0eaf674d8322" providerId="LiveId" clId="{F5BBA739-7FE8-4375-883E-BE0EDD3FD982}" dt="2024-03-04T18:56:14.559" v="45" actId="21"/>
          <ac:picMkLst>
            <pc:docMk/>
            <pc:sldMk cId="408862267" sldId="265"/>
            <ac:picMk id="5" creationId="{0077A469-89CC-5179-D49A-956DFFAF3516}"/>
          </ac:picMkLst>
        </pc:picChg>
      </pc:sldChg>
      <pc:sldChg chg="modSp mod">
        <pc:chgData name="poojitha mamidi" userId="5abe0eaf674d8322" providerId="LiveId" clId="{F5BBA739-7FE8-4375-883E-BE0EDD3FD982}" dt="2024-03-06T05:52:49.974" v="228" actId="255"/>
        <pc:sldMkLst>
          <pc:docMk/>
          <pc:sldMk cId="2038667957" sldId="266"/>
        </pc:sldMkLst>
        <pc:spChg chg="mod">
          <ac:chgData name="poojitha mamidi" userId="5abe0eaf674d8322" providerId="LiveId" clId="{F5BBA739-7FE8-4375-883E-BE0EDD3FD982}" dt="2024-03-04T18:53:51.898" v="26" actId="255"/>
          <ac:spMkLst>
            <pc:docMk/>
            <pc:sldMk cId="2038667957" sldId="266"/>
            <ac:spMk id="2" creationId="{6AB8BB5C-FA98-F9B7-4851-408BB9F7BB89}"/>
          </ac:spMkLst>
        </pc:spChg>
        <pc:spChg chg="mod">
          <ac:chgData name="poojitha mamidi" userId="5abe0eaf674d8322" providerId="LiveId" clId="{F5BBA739-7FE8-4375-883E-BE0EDD3FD982}" dt="2024-03-06T05:52:49.974" v="228" actId="255"/>
          <ac:spMkLst>
            <pc:docMk/>
            <pc:sldMk cId="2038667957" sldId="266"/>
            <ac:spMk id="3" creationId="{B16CCF68-9679-59B9-23EF-F6B6D4C0FC93}"/>
          </ac:spMkLst>
        </pc:spChg>
      </pc:sldChg>
      <pc:sldChg chg="modSp mod">
        <pc:chgData name="poojitha mamidi" userId="5abe0eaf674d8322" providerId="LiveId" clId="{F5BBA739-7FE8-4375-883E-BE0EDD3FD982}" dt="2024-03-04T18:55:01.709" v="34" actId="255"/>
        <pc:sldMkLst>
          <pc:docMk/>
          <pc:sldMk cId="619519235" sldId="267"/>
        </pc:sldMkLst>
        <pc:spChg chg="mod">
          <ac:chgData name="poojitha mamidi" userId="5abe0eaf674d8322" providerId="LiveId" clId="{F5BBA739-7FE8-4375-883E-BE0EDD3FD982}" dt="2024-03-04T18:55:01.709" v="34" actId="255"/>
          <ac:spMkLst>
            <pc:docMk/>
            <pc:sldMk cId="619519235" sldId="267"/>
            <ac:spMk id="2" creationId="{553DB815-3471-C81D-3F1A-62D511F928A1}"/>
          </ac:spMkLst>
        </pc:spChg>
      </pc:sldChg>
      <pc:sldChg chg="modSp mod">
        <pc:chgData name="poojitha mamidi" userId="5abe0eaf674d8322" providerId="LiveId" clId="{F5BBA739-7FE8-4375-883E-BE0EDD3FD982}" dt="2024-03-11T07:52:05.907" v="291" actId="20577"/>
        <pc:sldMkLst>
          <pc:docMk/>
          <pc:sldMk cId="1606510681" sldId="268"/>
        </pc:sldMkLst>
        <pc:spChg chg="mod">
          <ac:chgData name="poojitha mamidi" userId="5abe0eaf674d8322" providerId="LiveId" clId="{F5BBA739-7FE8-4375-883E-BE0EDD3FD982}" dt="2024-03-04T18:56:51.928" v="51" actId="255"/>
          <ac:spMkLst>
            <pc:docMk/>
            <pc:sldMk cId="1606510681" sldId="268"/>
            <ac:spMk id="2" creationId="{08432DAA-308D-DA18-72FA-7DA176BE9E78}"/>
          </ac:spMkLst>
        </pc:spChg>
        <pc:spChg chg="mod">
          <ac:chgData name="poojitha mamidi" userId="5abe0eaf674d8322" providerId="LiveId" clId="{F5BBA739-7FE8-4375-883E-BE0EDD3FD982}" dt="2024-03-11T07:52:05.907" v="291" actId="20577"/>
          <ac:spMkLst>
            <pc:docMk/>
            <pc:sldMk cId="1606510681" sldId="268"/>
            <ac:spMk id="3" creationId="{E653FB8F-2455-5765-E402-2E39C70452FF}"/>
          </ac:spMkLst>
        </pc:spChg>
      </pc:sldChg>
      <pc:sldChg chg="modSp mod">
        <pc:chgData name="poojitha mamidi" userId="5abe0eaf674d8322" providerId="LiveId" clId="{F5BBA739-7FE8-4375-883E-BE0EDD3FD982}" dt="2024-03-04T18:59:16.514" v="75" actId="20577"/>
        <pc:sldMkLst>
          <pc:docMk/>
          <pc:sldMk cId="1733557790" sldId="269"/>
        </pc:sldMkLst>
        <pc:spChg chg="mod">
          <ac:chgData name="poojitha mamidi" userId="5abe0eaf674d8322" providerId="LiveId" clId="{F5BBA739-7FE8-4375-883E-BE0EDD3FD982}" dt="2024-03-04T18:58:54.247" v="69" actId="14100"/>
          <ac:spMkLst>
            <pc:docMk/>
            <pc:sldMk cId="1733557790" sldId="269"/>
            <ac:spMk id="2" creationId="{3F7ECF10-73A1-DD4F-0406-D18B83C4D8D0}"/>
          </ac:spMkLst>
        </pc:spChg>
        <pc:spChg chg="mod">
          <ac:chgData name="poojitha mamidi" userId="5abe0eaf674d8322" providerId="LiveId" clId="{F5BBA739-7FE8-4375-883E-BE0EDD3FD982}" dt="2024-03-04T18:59:16.514" v="75" actId="20577"/>
          <ac:spMkLst>
            <pc:docMk/>
            <pc:sldMk cId="1733557790" sldId="269"/>
            <ac:spMk id="3" creationId="{2033DF55-D2D0-F9AB-2494-A732F0773F81}"/>
          </ac:spMkLst>
        </pc:spChg>
      </pc:sldChg>
      <pc:sldChg chg="modSp mod">
        <pc:chgData name="poojitha mamidi" userId="5abe0eaf674d8322" providerId="LiveId" clId="{F5BBA739-7FE8-4375-883E-BE0EDD3FD982}" dt="2024-03-13T08:35:14.189" v="1092" actId="20577"/>
        <pc:sldMkLst>
          <pc:docMk/>
          <pc:sldMk cId="1373946010" sldId="270"/>
        </pc:sldMkLst>
        <pc:spChg chg="mod">
          <ac:chgData name="poojitha mamidi" userId="5abe0eaf674d8322" providerId="LiveId" clId="{F5BBA739-7FE8-4375-883E-BE0EDD3FD982}" dt="2024-03-13T08:35:14.189" v="1092" actId="20577"/>
          <ac:spMkLst>
            <pc:docMk/>
            <pc:sldMk cId="1373946010" sldId="270"/>
            <ac:spMk id="5" creationId="{5BE35522-4521-2CBE-FCE5-D12B2744675D}"/>
          </ac:spMkLst>
        </pc:spChg>
        <pc:spChg chg="mod">
          <ac:chgData name="poojitha mamidi" userId="5abe0eaf674d8322" providerId="LiveId" clId="{F5BBA739-7FE8-4375-883E-BE0EDD3FD982}" dt="2024-03-04T18:49:53.826" v="1" actId="2711"/>
          <ac:spMkLst>
            <pc:docMk/>
            <pc:sldMk cId="1373946010" sldId="270"/>
            <ac:spMk id="8" creationId="{FA292D61-DF0B-417F-EB8A-9E416A4AD8AB}"/>
          </ac:spMkLst>
        </pc:spChg>
        <pc:spChg chg="mod">
          <ac:chgData name="poojitha mamidi" userId="5abe0eaf674d8322" providerId="LiveId" clId="{F5BBA739-7FE8-4375-883E-BE0EDD3FD982}" dt="2024-03-04T18:50:04.158" v="2" actId="2711"/>
          <ac:spMkLst>
            <pc:docMk/>
            <pc:sldMk cId="1373946010" sldId="270"/>
            <ac:spMk id="9" creationId="{75E355C2-DDF6-3205-8BE2-8F2813BF8358}"/>
          </ac:spMkLst>
        </pc:spChg>
        <pc:spChg chg="mod">
          <ac:chgData name="poojitha mamidi" userId="5abe0eaf674d8322" providerId="LiveId" clId="{F5BBA739-7FE8-4375-883E-BE0EDD3FD982}" dt="2024-03-11T07:51:42.293" v="286" actId="20577"/>
          <ac:spMkLst>
            <pc:docMk/>
            <pc:sldMk cId="1373946010" sldId="270"/>
            <ac:spMk id="10" creationId="{56E7BA56-6BF1-941F-8841-5E7E0D69DDD8}"/>
          </ac:spMkLst>
        </pc:spChg>
      </pc:sldChg>
      <pc:sldChg chg="modSp mod">
        <pc:chgData name="poojitha mamidi" userId="5abe0eaf674d8322" providerId="LiveId" clId="{F5BBA739-7FE8-4375-883E-BE0EDD3FD982}" dt="2024-03-11T09:04:46.040" v="1082" actId="20577"/>
        <pc:sldMkLst>
          <pc:docMk/>
          <pc:sldMk cId="3266816788" sldId="271"/>
        </pc:sldMkLst>
        <pc:spChg chg="mod">
          <ac:chgData name="poojitha mamidi" userId="5abe0eaf674d8322" providerId="LiveId" clId="{F5BBA739-7FE8-4375-883E-BE0EDD3FD982}" dt="2024-03-04T18:51:56.315" v="13" actId="14100"/>
          <ac:spMkLst>
            <pc:docMk/>
            <pc:sldMk cId="3266816788" sldId="271"/>
            <ac:spMk id="2" creationId="{FE1CEB5D-6515-35D8-B770-D62A4C208858}"/>
          </ac:spMkLst>
        </pc:spChg>
        <pc:spChg chg="mod">
          <ac:chgData name="poojitha mamidi" userId="5abe0eaf674d8322" providerId="LiveId" clId="{F5BBA739-7FE8-4375-883E-BE0EDD3FD982}" dt="2024-03-11T09:04:46.040" v="1082" actId="20577"/>
          <ac:spMkLst>
            <pc:docMk/>
            <pc:sldMk cId="3266816788" sldId="271"/>
            <ac:spMk id="3" creationId="{2DCFD9BA-A255-8544-A29E-EF6BB90A6A14}"/>
          </ac:spMkLst>
        </pc:spChg>
      </pc:sldChg>
      <pc:sldChg chg="modSp mod">
        <pc:chgData name="poojitha mamidi" userId="5abe0eaf674d8322" providerId="LiveId" clId="{F5BBA739-7FE8-4375-883E-BE0EDD3FD982}" dt="2024-03-04T18:57:37.913" v="59" actId="27636"/>
        <pc:sldMkLst>
          <pc:docMk/>
          <pc:sldMk cId="1562469806" sldId="275"/>
        </pc:sldMkLst>
        <pc:spChg chg="mod">
          <ac:chgData name="poojitha mamidi" userId="5abe0eaf674d8322" providerId="LiveId" clId="{F5BBA739-7FE8-4375-883E-BE0EDD3FD982}" dt="2024-03-04T18:57:28.977" v="57" actId="255"/>
          <ac:spMkLst>
            <pc:docMk/>
            <pc:sldMk cId="1562469806" sldId="275"/>
            <ac:spMk id="2" creationId="{97440012-734B-A09C-BA7B-8AC5156451E0}"/>
          </ac:spMkLst>
        </pc:spChg>
        <pc:spChg chg="mod">
          <ac:chgData name="poojitha mamidi" userId="5abe0eaf674d8322" providerId="LiveId" clId="{F5BBA739-7FE8-4375-883E-BE0EDD3FD982}" dt="2024-03-04T18:57:37.913" v="59" actId="27636"/>
          <ac:spMkLst>
            <pc:docMk/>
            <pc:sldMk cId="1562469806" sldId="275"/>
            <ac:spMk id="4" creationId="{41D5F46F-25C8-F26D-FD62-D804D051D371}"/>
          </ac:spMkLst>
        </pc:spChg>
      </pc:sldChg>
      <pc:sldChg chg="addSp delSp modSp mod">
        <pc:chgData name="poojitha mamidi" userId="5abe0eaf674d8322" providerId="LiveId" clId="{F5BBA739-7FE8-4375-883E-BE0EDD3FD982}" dt="2024-03-04T20:04:43.731" v="104" actId="14100"/>
        <pc:sldMkLst>
          <pc:docMk/>
          <pc:sldMk cId="3028617111" sldId="276"/>
        </pc:sldMkLst>
        <pc:spChg chg="mod">
          <ac:chgData name="poojitha mamidi" userId="5abe0eaf674d8322" providerId="LiveId" clId="{F5BBA739-7FE8-4375-883E-BE0EDD3FD982}" dt="2024-03-04T18:57:56.604" v="60" actId="255"/>
          <ac:spMkLst>
            <pc:docMk/>
            <pc:sldMk cId="3028617111" sldId="276"/>
            <ac:spMk id="2" creationId="{0D1D2BF8-3673-30D3-7037-F82A2B84D6D6}"/>
          </ac:spMkLst>
        </pc:spChg>
        <pc:spChg chg="add del mod">
          <ac:chgData name="poojitha mamidi" userId="5abe0eaf674d8322" providerId="LiveId" clId="{F5BBA739-7FE8-4375-883E-BE0EDD3FD982}" dt="2024-03-04T20:04:26.660" v="100"/>
          <ac:spMkLst>
            <pc:docMk/>
            <pc:sldMk cId="3028617111" sldId="276"/>
            <ac:spMk id="4" creationId="{91F5E196-0348-F253-595F-350146F1DEB1}"/>
          </ac:spMkLst>
        </pc:spChg>
        <pc:spChg chg="mod">
          <ac:chgData name="poojitha mamidi" userId="5abe0eaf674d8322" providerId="LiveId" clId="{F5BBA739-7FE8-4375-883E-BE0EDD3FD982}" dt="2024-03-04T18:58:05.459" v="62" actId="113"/>
          <ac:spMkLst>
            <pc:docMk/>
            <pc:sldMk cId="3028617111" sldId="276"/>
            <ac:spMk id="12" creationId="{3E9B415A-2377-C3CC-0FAC-9EDF0E470732}"/>
          </ac:spMkLst>
        </pc:spChg>
        <pc:picChg chg="add mod">
          <ac:chgData name="poojitha mamidi" userId="5abe0eaf674d8322" providerId="LiveId" clId="{F5BBA739-7FE8-4375-883E-BE0EDD3FD982}" dt="2024-03-04T20:04:43.731" v="104" actId="14100"/>
          <ac:picMkLst>
            <pc:docMk/>
            <pc:sldMk cId="3028617111" sldId="276"/>
            <ac:picMk id="5" creationId="{3A16A794-7E02-2091-5144-82CD3EB8DD34}"/>
          </ac:picMkLst>
        </pc:picChg>
        <pc:picChg chg="del">
          <ac:chgData name="poojitha mamidi" userId="5abe0eaf674d8322" providerId="LiveId" clId="{F5BBA739-7FE8-4375-883E-BE0EDD3FD982}" dt="2024-03-04T20:03:22.445" v="91" actId="21"/>
          <ac:picMkLst>
            <pc:docMk/>
            <pc:sldMk cId="3028617111" sldId="276"/>
            <ac:picMk id="7" creationId="{F63C15BC-7C05-D64A-AD9C-89AFE09EF36C}"/>
          </ac:picMkLst>
        </pc:picChg>
      </pc:sldChg>
      <pc:sldChg chg="addSp delSp modSp mod">
        <pc:chgData name="poojitha mamidi" userId="5abe0eaf674d8322" providerId="LiveId" clId="{F5BBA739-7FE8-4375-883E-BE0EDD3FD982}" dt="2024-03-06T06:06:07.511" v="277" actId="9405"/>
        <pc:sldMkLst>
          <pc:docMk/>
          <pc:sldMk cId="2377477229" sldId="278"/>
        </pc:sldMkLst>
        <pc:spChg chg="mod">
          <ac:chgData name="poojitha mamidi" userId="5abe0eaf674d8322" providerId="LiveId" clId="{F5BBA739-7FE8-4375-883E-BE0EDD3FD982}" dt="2024-03-04T20:04:03.825" v="97" actId="14100"/>
          <ac:spMkLst>
            <pc:docMk/>
            <pc:sldMk cId="2377477229" sldId="278"/>
            <ac:spMk id="10" creationId="{D7772C93-7C94-045D-D650-BBF24C6BED24}"/>
          </ac:spMkLst>
        </pc:spChg>
        <pc:picChg chg="del">
          <ac:chgData name="poojitha mamidi" userId="5abe0eaf674d8322" providerId="LiveId" clId="{F5BBA739-7FE8-4375-883E-BE0EDD3FD982}" dt="2024-03-04T20:03:32.392" v="92" actId="21"/>
          <ac:picMkLst>
            <pc:docMk/>
            <pc:sldMk cId="2377477229" sldId="278"/>
            <ac:picMk id="2" creationId="{87956352-46B4-D3F2-A8FF-7B5E43C87347}"/>
          </ac:picMkLst>
        </pc:picChg>
        <pc:picChg chg="add del mod">
          <ac:chgData name="poojitha mamidi" userId="5abe0eaf674d8322" providerId="LiveId" clId="{F5BBA739-7FE8-4375-883E-BE0EDD3FD982}" dt="2024-03-04T20:04:50.800" v="105" actId="21"/>
          <ac:picMkLst>
            <pc:docMk/>
            <pc:sldMk cId="2377477229" sldId="278"/>
            <ac:picMk id="4" creationId="{A4C2B39E-A3C3-2750-52F8-9AF14347B141}"/>
          </ac:picMkLst>
        </pc:picChg>
        <pc:picChg chg="add del mod">
          <ac:chgData name="poojitha mamidi" userId="5abe0eaf674d8322" providerId="LiveId" clId="{F5BBA739-7FE8-4375-883E-BE0EDD3FD982}" dt="2024-03-06T05:59:07.702" v="235" actId="21"/>
          <ac:picMkLst>
            <pc:docMk/>
            <pc:sldMk cId="2377477229" sldId="278"/>
            <ac:picMk id="6" creationId="{B6569C8C-17BA-AD5A-BCCB-CC9462510931}"/>
          </ac:picMkLst>
        </pc:picChg>
        <pc:picChg chg="add mod">
          <ac:chgData name="poojitha mamidi" userId="5abe0eaf674d8322" providerId="LiveId" clId="{F5BBA739-7FE8-4375-883E-BE0EDD3FD982}" dt="2024-03-06T05:59:21.537" v="238" actId="14100"/>
          <ac:picMkLst>
            <pc:docMk/>
            <pc:sldMk cId="2377477229" sldId="278"/>
            <ac:picMk id="7" creationId="{FAB94C9C-416E-B056-6397-43261677ACFC}"/>
          </ac:picMkLst>
        </pc:picChg>
        <pc:inkChg chg="add del">
          <ac:chgData name="poojitha mamidi" userId="5abe0eaf674d8322" providerId="LiveId" clId="{F5BBA739-7FE8-4375-883E-BE0EDD3FD982}" dt="2024-03-06T05:54:54.620" v="230" actId="9405"/>
          <ac:inkMkLst>
            <pc:docMk/>
            <pc:sldMk cId="2377477229" sldId="278"/>
            <ac:inkMk id="2" creationId="{04522DB0-2A3B-01DE-4061-4497547EB34B}"/>
          </ac:inkMkLst>
        </pc:inkChg>
        <pc:inkChg chg="add">
          <ac:chgData name="poojitha mamidi" userId="5abe0eaf674d8322" providerId="LiveId" clId="{F5BBA739-7FE8-4375-883E-BE0EDD3FD982}" dt="2024-03-06T05:58:46.670" v="231" actId="9405"/>
          <ac:inkMkLst>
            <pc:docMk/>
            <pc:sldMk cId="2377477229" sldId="278"/>
            <ac:inkMk id="3" creationId="{070619BC-4A17-BACB-60CB-5A805C784335}"/>
          </ac:inkMkLst>
        </pc:inkChg>
        <pc:inkChg chg="add">
          <ac:chgData name="poojitha mamidi" userId="5abe0eaf674d8322" providerId="LiveId" clId="{F5BBA739-7FE8-4375-883E-BE0EDD3FD982}" dt="2024-03-06T05:58:56.209" v="232" actId="9405"/>
          <ac:inkMkLst>
            <pc:docMk/>
            <pc:sldMk cId="2377477229" sldId="278"/>
            <ac:inkMk id="4" creationId="{69584972-76DE-F2D4-CF80-17EFA9E7EF65}"/>
          </ac:inkMkLst>
        </pc:inkChg>
        <pc:inkChg chg="add del">
          <ac:chgData name="poojitha mamidi" userId="5abe0eaf674d8322" providerId="LiveId" clId="{F5BBA739-7FE8-4375-883E-BE0EDD3FD982}" dt="2024-03-06T05:59:43.267" v="240" actId="9405"/>
          <ac:inkMkLst>
            <pc:docMk/>
            <pc:sldMk cId="2377477229" sldId="278"/>
            <ac:inkMk id="8" creationId="{DB249A5E-610B-8D53-BCAE-0635F3F4E4E1}"/>
          </ac:inkMkLst>
        </pc:inkChg>
        <pc:inkChg chg="add">
          <ac:chgData name="poojitha mamidi" userId="5abe0eaf674d8322" providerId="LiveId" clId="{F5BBA739-7FE8-4375-883E-BE0EDD3FD982}" dt="2024-03-06T06:00:14.100" v="241" actId="9405"/>
          <ac:inkMkLst>
            <pc:docMk/>
            <pc:sldMk cId="2377477229" sldId="278"/>
            <ac:inkMk id="9" creationId="{90B63456-96D6-6184-9118-BD19BC5E572C}"/>
          </ac:inkMkLst>
        </pc:inkChg>
        <pc:inkChg chg="add">
          <ac:chgData name="poojitha mamidi" userId="5abe0eaf674d8322" providerId="LiveId" clId="{F5BBA739-7FE8-4375-883E-BE0EDD3FD982}" dt="2024-03-06T06:00:18.756" v="242" actId="9405"/>
          <ac:inkMkLst>
            <pc:docMk/>
            <pc:sldMk cId="2377477229" sldId="278"/>
            <ac:inkMk id="11" creationId="{87AFC575-11D4-2CC6-02B6-34087FD93979}"/>
          </ac:inkMkLst>
        </pc:inkChg>
        <pc:inkChg chg="add del">
          <ac:chgData name="poojitha mamidi" userId="5abe0eaf674d8322" providerId="LiveId" clId="{F5BBA739-7FE8-4375-883E-BE0EDD3FD982}" dt="2024-03-06T06:01:03.378" v="246"/>
          <ac:inkMkLst>
            <pc:docMk/>
            <pc:sldMk cId="2377477229" sldId="278"/>
            <ac:inkMk id="12" creationId="{640CADD1-D5B2-BAF9-CAE4-46681208B839}"/>
          </ac:inkMkLst>
        </pc:inkChg>
        <pc:inkChg chg="add del">
          <ac:chgData name="poojitha mamidi" userId="5abe0eaf674d8322" providerId="LiveId" clId="{F5BBA739-7FE8-4375-883E-BE0EDD3FD982}" dt="2024-03-06T06:01:04.598" v="247"/>
          <ac:inkMkLst>
            <pc:docMk/>
            <pc:sldMk cId="2377477229" sldId="278"/>
            <ac:inkMk id="13" creationId="{320AD666-3EA1-E123-D199-8945E017CCB0}"/>
          </ac:inkMkLst>
        </pc:inkChg>
        <pc:inkChg chg="add del">
          <ac:chgData name="poojitha mamidi" userId="5abe0eaf674d8322" providerId="LiveId" clId="{F5BBA739-7FE8-4375-883E-BE0EDD3FD982}" dt="2024-03-06T06:01:06.385" v="248"/>
          <ac:inkMkLst>
            <pc:docMk/>
            <pc:sldMk cId="2377477229" sldId="278"/>
            <ac:inkMk id="14" creationId="{967C0E22-295F-D994-E20E-08025DCE1F14}"/>
          </ac:inkMkLst>
        </pc:inkChg>
        <pc:inkChg chg="add del">
          <ac:chgData name="poojitha mamidi" userId="5abe0eaf674d8322" providerId="LiveId" clId="{F5BBA739-7FE8-4375-883E-BE0EDD3FD982}" dt="2024-03-06T06:01:17.730" v="250"/>
          <ac:inkMkLst>
            <pc:docMk/>
            <pc:sldMk cId="2377477229" sldId="278"/>
            <ac:inkMk id="15" creationId="{101A949D-C12E-DA33-2D3E-611717EBC2A8}"/>
          </ac:inkMkLst>
        </pc:inkChg>
        <pc:inkChg chg="add del">
          <ac:chgData name="poojitha mamidi" userId="5abe0eaf674d8322" providerId="LiveId" clId="{F5BBA739-7FE8-4375-883E-BE0EDD3FD982}" dt="2024-03-06T06:01:30.911" v="252" actId="9405"/>
          <ac:inkMkLst>
            <pc:docMk/>
            <pc:sldMk cId="2377477229" sldId="278"/>
            <ac:inkMk id="16" creationId="{FB899ADD-8CF2-E9E9-8757-D4CC3682908C}"/>
          </ac:inkMkLst>
        </pc:inkChg>
        <pc:inkChg chg="add del">
          <ac:chgData name="poojitha mamidi" userId="5abe0eaf674d8322" providerId="LiveId" clId="{F5BBA739-7FE8-4375-883E-BE0EDD3FD982}" dt="2024-03-06T06:01:59.824" v="254" actId="9405"/>
          <ac:inkMkLst>
            <pc:docMk/>
            <pc:sldMk cId="2377477229" sldId="278"/>
            <ac:inkMk id="17" creationId="{A63D9DEA-E826-7374-14A0-BB25D0E2D9D1}"/>
          </ac:inkMkLst>
        </pc:inkChg>
        <pc:inkChg chg="add">
          <ac:chgData name="poojitha mamidi" userId="5abe0eaf674d8322" providerId="LiveId" clId="{F5BBA739-7FE8-4375-883E-BE0EDD3FD982}" dt="2024-03-06T06:02:14.331" v="255" actId="9405"/>
          <ac:inkMkLst>
            <pc:docMk/>
            <pc:sldMk cId="2377477229" sldId="278"/>
            <ac:inkMk id="18" creationId="{E30005CD-F9EF-8C51-9FE4-3367CAC7E626}"/>
          </ac:inkMkLst>
        </pc:inkChg>
        <pc:inkChg chg="add del">
          <ac:chgData name="poojitha mamidi" userId="5abe0eaf674d8322" providerId="LiveId" clId="{F5BBA739-7FE8-4375-883E-BE0EDD3FD982}" dt="2024-03-06T06:03:06.438" v="257" actId="9405"/>
          <ac:inkMkLst>
            <pc:docMk/>
            <pc:sldMk cId="2377477229" sldId="278"/>
            <ac:inkMk id="19" creationId="{560048BA-AFD1-648E-76A3-431E07819B83}"/>
          </ac:inkMkLst>
        </pc:inkChg>
        <pc:inkChg chg="add">
          <ac:chgData name="poojitha mamidi" userId="5abe0eaf674d8322" providerId="LiveId" clId="{F5BBA739-7FE8-4375-883E-BE0EDD3FD982}" dt="2024-03-06T06:03:13.024" v="258" actId="9405"/>
          <ac:inkMkLst>
            <pc:docMk/>
            <pc:sldMk cId="2377477229" sldId="278"/>
            <ac:inkMk id="20" creationId="{6443E11F-77B5-C3F4-2F8E-3272C655C691}"/>
          </ac:inkMkLst>
        </pc:inkChg>
        <pc:inkChg chg="add del">
          <ac:chgData name="poojitha mamidi" userId="5abe0eaf674d8322" providerId="LiveId" clId="{F5BBA739-7FE8-4375-883E-BE0EDD3FD982}" dt="2024-03-06T06:03:21.524" v="260"/>
          <ac:inkMkLst>
            <pc:docMk/>
            <pc:sldMk cId="2377477229" sldId="278"/>
            <ac:inkMk id="21" creationId="{5AB58868-11B1-F25A-F5D0-6D7B0D8D74AB}"/>
          </ac:inkMkLst>
        </pc:inkChg>
        <pc:inkChg chg="add del">
          <ac:chgData name="poojitha mamidi" userId="5abe0eaf674d8322" providerId="LiveId" clId="{F5BBA739-7FE8-4375-883E-BE0EDD3FD982}" dt="2024-03-06T06:03:33.606" v="262"/>
          <ac:inkMkLst>
            <pc:docMk/>
            <pc:sldMk cId="2377477229" sldId="278"/>
            <ac:inkMk id="22" creationId="{05AA5914-26BB-BA51-7D1E-C63E90809F12}"/>
          </ac:inkMkLst>
        </pc:inkChg>
        <pc:inkChg chg="add">
          <ac:chgData name="poojitha mamidi" userId="5abe0eaf674d8322" providerId="LiveId" clId="{F5BBA739-7FE8-4375-883E-BE0EDD3FD982}" dt="2024-03-06T06:03:43.308" v="263" actId="9405"/>
          <ac:inkMkLst>
            <pc:docMk/>
            <pc:sldMk cId="2377477229" sldId="278"/>
            <ac:inkMk id="23" creationId="{BEA5C969-D49E-E537-D420-EA83648D2D9C}"/>
          </ac:inkMkLst>
        </pc:inkChg>
        <pc:inkChg chg="add">
          <ac:chgData name="poojitha mamidi" userId="5abe0eaf674d8322" providerId="LiveId" clId="{F5BBA739-7FE8-4375-883E-BE0EDD3FD982}" dt="2024-03-06T06:03:55.380" v="264" actId="9405"/>
          <ac:inkMkLst>
            <pc:docMk/>
            <pc:sldMk cId="2377477229" sldId="278"/>
            <ac:inkMk id="24" creationId="{DD0CFA7B-9A55-2D09-13C6-B47C4C6A927D}"/>
          </ac:inkMkLst>
        </pc:inkChg>
        <pc:inkChg chg="add del">
          <ac:chgData name="poojitha mamidi" userId="5abe0eaf674d8322" providerId="LiveId" clId="{F5BBA739-7FE8-4375-883E-BE0EDD3FD982}" dt="2024-03-06T06:04:26.971" v="266" actId="9405"/>
          <ac:inkMkLst>
            <pc:docMk/>
            <pc:sldMk cId="2377477229" sldId="278"/>
            <ac:inkMk id="25" creationId="{1B1C59B2-1A1E-281A-2B4F-001DEE2438C1}"/>
          </ac:inkMkLst>
        </pc:inkChg>
        <pc:inkChg chg="add del">
          <ac:chgData name="poojitha mamidi" userId="5abe0eaf674d8322" providerId="LiveId" clId="{F5BBA739-7FE8-4375-883E-BE0EDD3FD982}" dt="2024-03-06T06:04:42.477" v="268" actId="9405"/>
          <ac:inkMkLst>
            <pc:docMk/>
            <pc:sldMk cId="2377477229" sldId="278"/>
            <ac:inkMk id="26" creationId="{35846836-B95B-C212-22B1-0DFA5682B4FC}"/>
          </ac:inkMkLst>
        </pc:inkChg>
        <pc:inkChg chg="add del">
          <ac:chgData name="poojitha mamidi" userId="5abe0eaf674d8322" providerId="LiveId" clId="{F5BBA739-7FE8-4375-883E-BE0EDD3FD982}" dt="2024-03-06T06:05:02.646" v="270" actId="9405"/>
          <ac:inkMkLst>
            <pc:docMk/>
            <pc:sldMk cId="2377477229" sldId="278"/>
            <ac:inkMk id="27" creationId="{A4D4211B-C633-4A69-1B1C-BBA998AF9F81}"/>
          </ac:inkMkLst>
        </pc:inkChg>
        <pc:inkChg chg="add">
          <ac:chgData name="poojitha mamidi" userId="5abe0eaf674d8322" providerId="LiveId" clId="{F5BBA739-7FE8-4375-883E-BE0EDD3FD982}" dt="2024-03-06T06:05:14.842" v="271" actId="9405"/>
          <ac:inkMkLst>
            <pc:docMk/>
            <pc:sldMk cId="2377477229" sldId="278"/>
            <ac:inkMk id="28" creationId="{5FCA02EF-F916-4A73-022B-55F51A9D464B}"/>
          </ac:inkMkLst>
        </pc:inkChg>
        <pc:inkChg chg="add del">
          <ac:chgData name="poojitha mamidi" userId="5abe0eaf674d8322" providerId="LiveId" clId="{F5BBA739-7FE8-4375-883E-BE0EDD3FD982}" dt="2024-03-06T06:05:25.213" v="273" actId="9405"/>
          <ac:inkMkLst>
            <pc:docMk/>
            <pc:sldMk cId="2377477229" sldId="278"/>
            <ac:inkMk id="29" creationId="{EF44FE8E-2B62-B0E0-A7D5-C69252AD1A94}"/>
          </ac:inkMkLst>
        </pc:inkChg>
        <pc:inkChg chg="add">
          <ac:chgData name="poojitha mamidi" userId="5abe0eaf674d8322" providerId="LiveId" clId="{F5BBA739-7FE8-4375-883E-BE0EDD3FD982}" dt="2024-03-06T06:05:46.979" v="274" actId="9405"/>
          <ac:inkMkLst>
            <pc:docMk/>
            <pc:sldMk cId="2377477229" sldId="278"/>
            <ac:inkMk id="30" creationId="{4DFB3FBC-71BF-4297-44CC-1910C01CD58F}"/>
          </ac:inkMkLst>
        </pc:inkChg>
        <pc:inkChg chg="add del">
          <ac:chgData name="poojitha mamidi" userId="5abe0eaf674d8322" providerId="LiveId" clId="{F5BBA739-7FE8-4375-883E-BE0EDD3FD982}" dt="2024-03-06T06:06:01.068" v="276" actId="9405"/>
          <ac:inkMkLst>
            <pc:docMk/>
            <pc:sldMk cId="2377477229" sldId="278"/>
            <ac:inkMk id="31" creationId="{872453F2-C9F8-8CFD-A325-1A63BB82869A}"/>
          </ac:inkMkLst>
        </pc:inkChg>
        <pc:inkChg chg="add">
          <ac:chgData name="poojitha mamidi" userId="5abe0eaf674d8322" providerId="LiveId" clId="{F5BBA739-7FE8-4375-883E-BE0EDD3FD982}" dt="2024-03-06T06:06:07.511" v="277" actId="9405"/>
          <ac:inkMkLst>
            <pc:docMk/>
            <pc:sldMk cId="2377477229" sldId="278"/>
            <ac:inkMk id="32" creationId="{F0D50BF6-74DF-26BA-53EA-60B1849FC1A9}"/>
          </ac:inkMkLst>
        </pc:inkChg>
      </pc:sldChg>
      <pc:sldChg chg="addSp delSp modSp mod">
        <pc:chgData name="poojitha mamidi" userId="5abe0eaf674d8322" providerId="LiveId" clId="{F5BBA739-7FE8-4375-883E-BE0EDD3FD982}" dt="2024-03-06T06:08:56.137" v="283" actId="14100"/>
        <pc:sldMkLst>
          <pc:docMk/>
          <pc:sldMk cId="3168122501" sldId="280"/>
        </pc:sldMkLst>
        <pc:spChg chg="mod">
          <ac:chgData name="poojitha mamidi" userId="5abe0eaf674d8322" providerId="LiveId" clId="{F5BBA739-7FE8-4375-883E-BE0EDD3FD982}" dt="2024-03-04T18:58:19.348" v="63" actId="113"/>
          <ac:spMkLst>
            <pc:docMk/>
            <pc:sldMk cId="3168122501" sldId="280"/>
            <ac:spMk id="3" creationId="{00228BB1-77FF-1E02-1577-CEF01F10302D}"/>
          </ac:spMkLst>
        </pc:spChg>
        <pc:picChg chg="del">
          <ac:chgData name="poojitha mamidi" userId="5abe0eaf674d8322" providerId="LiveId" clId="{F5BBA739-7FE8-4375-883E-BE0EDD3FD982}" dt="2024-03-04T19:52:09.817" v="83" actId="21"/>
          <ac:picMkLst>
            <pc:docMk/>
            <pc:sldMk cId="3168122501" sldId="280"/>
            <ac:picMk id="2" creationId="{14DC5548-97F9-CC61-EAB0-CE9E64CF3523}"/>
          </ac:picMkLst>
        </pc:picChg>
        <pc:picChg chg="add del mod">
          <ac:chgData name="poojitha mamidi" userId="5abe0eaf674d8322" providerId="LiveId" clId="{F5BBA739-7FE8-4375-883E-BE0EDD3FD982}" dt="2024-03-04T19:52:19.849" v="85" actId="21"/>
          <ac:picMkLst>
            <pc:docMk/>
            <pc:sldMk cId="3168122501" sldId="280"/>
            <ac:picMk id="4" creationId="{14DC5548-97F9-CC61-EAB0-CE9E64CF3523}"/>
          </ac:picMkLst>
        </pc:picChg>
        <pc:picChg chg="add mod">
          <ac:chgData name="poojitha mamidi" userId="5abe0eaf674d8322" providerId="LiveId" clId="{F5BBA739-7FE8-4375-883E-BE0EDD3FD982}" dt="2024-03-06T06:08:56.137" v="283" actId="14100"/>
          <ac:picMkLst>
            <pc:docMk/>
            <pc:sldMk cId="3168122501" sldId="280"/>
            <ac:picMk id="4" creationId="{B25F3F51-307F-A4F2-D115-C3C19D881ABD}"/>
          </ac:picMkLst>
        </pc:picChg>
        <pc:picChg chg="add del">
          <ac:chgData name="poojitha mamidi" userId="5abe0eaf674d8322" providerId="LiveId" clId="{F5BBA739-7FE8-4375-883E-BE0EDD3FD982}" dt="2024-03-04T19:52:29.391" v="87" actId="21"/>
          <ac:picMkLst>
            <pc:docMk/>
            <pc:sldMk cId="3168122501" sldId="280"/>
            <ac:picMk id="5" creationId="{7BE4668D-28A7-7309-0665-E93F29B76C27}"/>
          </ac:picMkLst>
        </pc:picChg>
        <pc:picChg chg="add del mod">
          <ac:chgData name="poojitha mamidi" userId="5abe0eaf674d8322" providerId="LiveId" clId="{F5BBA739-7FE8-4375-883E-BE0EDD3FD982}" dt="2024-03-06T06:08:46.045" v="280" actId="21"/>
          <ac:picMkLst>
            <pc:docMk/>
            <pc:sldMk cId="3168122501" sldId="280"/>
            <ac:picMk id="7" creationId="{82E5081F-1DEA-0D4A-3FE7-165B38553180}"/>
          </ac:picMkLst>
        </pc:picChg>
      </pc:sldChg>
      <pc:sldChg chg="addSp delSp modSp mod">
        <pc:chgData name="poojitha mamidi" userId="5abe0eaf674d8322" providerId="LiveId" clId="{F5BBA739-7FE8-4375-883E-BE0EDD3FD982}" dt="2024-03-04T20:52:29.042" v="112" actId="14100"/>
        <pc:sldMkLst>
          <pc:docMk/>
          <pc:sldMk cId="849017389" sldId="281"/>
        </pc:sldMkLst>
        <pc:spChg chg="mod">
          <ac:chgData name="poojitha mamidi" userId="5abe0eaf674d8322" providerId="LiveId" clId="{F5BBA739-7FE8-4375-883E-BE0EDD3FD982}" dt="2024-03-04T18:58:32.930" v="65" actId="113"/>
          <ac:spMkLst>
            <pc:docMk/>
            <pc:sldMk cId="849017389" sldId="281"/>
            <ac:spMk id="10" creationId="{7EC84144-E3B8-CBBF-BADF-BB432DEE1BF9}"/>
          </ac:spMkLst>
        </pc:spChg>
        <pc:picChg chg="del">
          <ac:chgData name="poojitha mamidi" userId="5abe0eaf674d8322" providerId="LiveId" clId="{F5BBA739-7FE8-4375-883E-BE0EDD3FD982}" dt="2024-03-04T20:40:21.721" v="110" actId="21"/>
          <ac:picMkLst>
            <pc:docMk/>
            <pc:sldMk cId="849017389" sldId="281"/>
            <ac:picMk id="2" creationId="{F26F1A53-E956-68DC-5B35-2C03A6DA7B74}"/>
          </ac:picMkLst>
        </pc:picChg>
        <pc:picChg chg="add mod">
          <ac:chgData name="poojitha mamidi" userId="5abe0eaf674d8322" providerId="LiveId" clId="{F5BBA739-7FE8-4375-883E-BE0EDD3FD982}" dt="2024-03-04T20:52:29.042" v="112" actId="14100"/>
          <ac:picMkLst>
            <pc:docMk/>
            <pc:sldMk cId="849017389" sldId="281"/>
            <ac:picMk id="4" creationId="{09DD8254-CF77-726F-105A-A3C12BF0FCDE}"/>
          </ac:picMkLst>
        </pc:picChg>
      </pc:sldChg>
      <pc:sldChg chg="addSp delSp modSp new mod">
        <pc:chgData name="poojitha mamidi" userId="5abe0eaf674d8322" providerId="LiveId" clId="{F5BBA739-7FE8-4375-883E-BE0EDD3FD982}" dt="2024-03-11T09:05:19.699" v="1084" actId="255"/>
        <pc:sldMkLst>
          <pc:docMk/>
          <pc:sldMk cId="3903644071" sldId="282"/>
        </pc:sldMkLst>
        <pc:spChg chg="mod">
          <ac:chgData name="poojitha mamidi" userId="5abe0eaf674d8322" providerId="LiveId" clId="{F5BBA739-7FE8-4375-883E-BE0EDD3FD982}" dt="2024-03-11T09:05:19.699" v="1084" actId="255"/>
          <ac:spMkLst>
            <pc:docMk/>
            <pc:sldMk cId="3903644071" sldId="282"/>
            <ac:spMk id="2" creationId="{1C424E8C-19EC-AAA5-4A0F-8F820E943329}"/>
          </ac:spMkLst>
        </pc:spChg>
        <pc:spChg chg="del">
          <ac:chgData name="poojitha mamidi" userId="5abe0eaf674d8322" providerId="LiveId" clId="{F5BBA739-7FE8-4375-883E-BE0EDD3FD982}" dt="2024-03-11T08:22:34.536" v="299" actId="22"/>
          <ac:spMkLst>
            <pc:docMk/>
            <pc:sldMk cId="3903644071" sldId="282"/>
            <ac:spMk id="3" creationId="{A9DC29A5-37F9-1AD8-8760-552542EFB468}"/>
          </ac:spMkLst>
        </pc:spChg>
        <pc:picChg chg="add mod ord modCrop">
          <ac:chgData name="poojitha mamidi" userId="5abe0eaf674d8322" providerId="LiveId" clId="{F5BBA739-7FE8-4375-883E-BE0EDD3FD982}" dt="2024-03-11T08:41:22.764" v="323" actId="14100"/>
          <ac:picMkLst>
            <pc:docMk/>
            <pc:sldMk cId="3903644071" sldId="282"/>
            <ac:picMk id="5" creationId="{CB485AD1-3004-97F6-4790-650DA03E4DB1}"/>
          </ac:picMkLst>
        </pc:picChg>
      </pc:sldChg>
      <pc:sldChg chg="addSp delSp modSp new mod">
        <pc:chgData name="poojitha mamidi" userId="5abe0eaf674d8322" providerId="LiveId" clId="{F5BBA739-7FE8-4375-883E-BE0EDD3FD982}" dt="2024-03-11T08:43:17.747" v="403" actId="732"/>
        <pc:sldMkLst>
          <pc:docMk/>
          <pc:sldMk cId="3017660743" sldId="283"/>
        </pc:sldMkLst>
        <pc:spChg chg="mod">
          <ac:chgData name="poojitha mamidi" userId="5abe0eaf674d8322" providerId="LiveId" clId="{F5BBA739-7FE8-4375-883E-BE0EDD3FD982}" dt="2024-03-11T08:42:59.458" v="402" actId="20577"/>
          <ac:spMkLst>
            <pc:docMk/>
            <pc:sldMk cId="3017660743" sldId="283"/>
            <ac:spMk id="2" creationId="{D913DB1E-EC39-9B84-6DC2-5B456BBEB202}"/>
          </ac:spMkLst>
        </pc:spChg>
        <pc:spChg chg="del">
          <ac:chgData name="poojitha mamidi" userId="5abe0eaf674d8322" providerId="LiveId" clId="{F5BBA739-7FE8-4375-883E-BE0EDD3FD982}" dt="2024-03-11T08:24:38.204" v="302" actId="22"/>
          <ac:spMkLst>
            <pc:docMk/>
            <pc:sldMk cId="3017660743" sldId="283"/>
            <ac:spMk id="3" creationId="{83021B0E-FA05-5394-1249-7A3B9B935F19}"/>
          </ac:spMkLst>
        </pc:spChg>
        <pc:picChg chg="add mod ord modCrop">
          <ac:chgData name="poojitha mamidi" userId="5abe0eaf674d8322" providerId="LiveId" clId="{F5BBA739-7FE8-4375-883E-BE0EDD3FD982}" dt="2024-03-11T08:43:17.747" v="403" actId="732"/>
          <ac:picMkLst>
            <pc:docMk/>
            <pc:sldMk cId="3017660743" sldId="283"/>
            <ac:picMk id="5" creationId="{39B7006B-1582-1981-1D1C-81C1B54A596A}"/>
          </ac:picMkLst>
        </pc:picChg>
      </pc:sldChg>
      <pc:sldChg chg="addSp delSp modSp new mod">
        <pc:chgData name="poojitha mamidi" userId="5abe0eaf674d8322" providerId="LiveId" clId="{F5BBA739-7FE8-4375-883E-BE0EDD3FD982}" dt="2024-03-11T08:44:13.115" v="442" actId="732"/>
        <pc:sldMkLst>
          <pc:docMk/>
          <pc:sldMk cId="2191494328" sldId="284"/>
        </pc:sldMkLst>
        <pc:spChg chg="mod">
          <ac:chgData name="poojitha mamidi" userId="5abe0eaf674d8322" providerId="LiveId" clId="{F5BBA739-7FE8-4375-883E-BE0EDD3FD982}" dt="2024-03-11T08:43:58.721" v="441" actId="20577"/>
          <ac:spMkLst>
            <pc:docMk/>
            <pc:sldMk cId="2191494328" sldId="284"/>
            <ac:spMk id="2" creationId="{AE93E3A2-BB3B-0549-630E-44718E02FD86}"/>
          </ac:spMkLst>
        </pc:spChg>
        <pc:spChg chg="del">
          <ac:chgData name="poojitha mamidi" userId="5abe0eaf674d8322" providerId="LiveId" clId="{F5BBA739-7FE8-4375-883E-BE0EDD3FD982}" dt="2024-03-11T08:25:39.392" v="304" actId="22"/>
          <ac:spMkLst>
            <pc:docMk/>
            <pc:sldMk cId="2191494328" sldId="284"/>
            <ac:spMk id="3" creationId="{CC618487-8710-117F-BC5E-ABF77743F845}"/>
          </ac:spMkLst>
        </pc:spChg>
        <pc:picChg chg="add mod ord modCrop">
          <ac:chgData name="poojitha mamidi" userId="5abe0eaf674d8322" providerId="LiveId" clId="{F5BBA739-7FE8-4375-883E-BE0EDD3FD982}" dt="2024-03-11T08:44:13.115" v="442" actId="732"/>
          <ac:picMkLst>
            <pc:docMk/>
            <pc:sldMk cId="2191494328" sldId="284"/>
            <ac:picMk id="5" creationId="{DD76821E-D369-5AA6-D6E2-D30C07C627CA}"/>
          </ac:picMkLst>
        </pc:picChg>
      </pc:sldChg>
      <pc:sldChg chg="addSp delSp modSp new mod">
        <pc:chgData name="poojitha mamidi" userId="5abe0eaf674d8322" providerId="LiveId" clId="{F5BBA739-7FE8-4375-883E-BE0EDD3FD982}" dt="2024-03-11T09:06:17.032" v="1086" actId="1076"/>
        <pc:sldMkLst>
          <pc:docMk/>
          <pc:sldMk cId="2633086006" sldId="285"/>
        </pc:sldMkLst>
        <pc:spChg chg="mod">
          <ac:chgData name="poojitha mamidi" userId="5abe0eaf674d8322" providerId="LiveId" clId="{F5BBA739-7FE8-4375-883E-BE0EDD3FD982}" dt="2024-03-11T09:06:17.032" v="1086" actId="1076"/>
          <ac:spMkLst>
            <pc:docMk/>
            <pc:sldMk cId="2633086006" sldId="285"/>
            <ac:spMk id="2" creationId="{BA239D4C-8438-DA43-44AD-372EF115B941}"/>
          </ac:spMkLst>
        </pc:spChg>
        <pc:spChg chg="del">
          <ac:chgData name="poojitha mamidi" userId="5abe0eaf674d8322" providerId="LiveId" clId="{F5BBA739-7FE8-4375-883E-BE0EDD3FD982}" dt="2024-03-11T08:26:25.607" v="306" actId="22"/>
          <ac:spMkLst>
            <pc:docMk/>
            <pc:sldMk cId="2633086006" sldId="285"/>
            <ac:spMk id="3" creationId="{AC7924AF-AFA8-7EC0-3D0C-080008284A4B}"/>
          </ac:spMkLst>
        </pc:spChg>
        <pc:picChg chg="add mod ord modCrop">
          <ac:chgData name="poojitha mamidi" userId="5abe0eaf674d8322" providerId="LiveId" clId="{F5BBA739-7FE8-4375-883E-BE0EDD3FD982}" dt="2024-03-11T08:44:22.638" v="443" actId="732"/>
          <ac:picMkLst>
            <pc:docMk/>
            <pc:sldMk cId="2633086006" sldId="285"/>
            <ac:picMk id="5" creationId="{67775F59-7E19-2734-DF6C-C422752BFA20}"/>
          </ac:picMkLst>
        </pc:picChg>
      </pc:sldChg>
      <pc:sldChg chg="addSp delSp modSp new mod">
        <pc:chgData name="poojitha mamidi" userId="5abe0eaf674d8322" providerId="LiveId" clId="{F5BBA739-7FE8-4375-883E-BE0EDD3FD982}" dt="2024-03-11T08:47:03.767" v="549" actId="27636"/>
        <pc:sldMkLst>
          <pc:docMk/>
          <pc:sldMk cId="2267592487" sldId="286"/>
        </pc:sldMkLst>
        <pc:spChg chg="mod">
          <ac:chgData name="poojitha mamidi" userId="5abe0eaf674d8322" providerId="LiveId" clId="{F5BBA739-7FE8-4375-883E-BE0EDD3FD982}" dt="2024-03-11T08:47:03.767" v="549" actId="27636"/>
          <ac:spMkLst>
            <pc:docMk/>
            <pc:sldMk cId="2267592487" sldId="286"/>
            <ac:spMk id="2" creationId="{8960B073-F436-38ED-960D-970AD7C9674C}"/>
          </ac:spMkLst>
        </pc:spChg>
        <pc:spChg chg="del">
          <ac:chgData name="poojitha mamidi" userId="5abe0eaf674d8322" providerId="LiveId" clId="{F5BBA739-7FE8-4375-883E-BE0EDD3FD982}" dt="2024-03-11T08:30:27.598" v="308" actId="22"/>
          <ac:spMkLst>
            <pc:docMk/>
            <pc:sldMk cId="2267592487" sldId="286"/>
            <ac:spMk id="3" creationId="{C0BF070A-3C90-0211-A3D2-F93A3DEBCC81}"/>
          </ac:spMkLst>
        </pc:spChg>
        <pc:picChg chg="add mod ord modCrop">
          <ac:chgData name="poojitha mamidi" userId="5abe0eaf674d8322" providerId="LiveId" clId="{F5BBA739-7FE8-4375-883E-BE0EDD3FD982}" dt="2024-03-11T08:46:04.851" v="494" actId="732"/>
          <ac:picMkLst>
            <pc:docMk/>
            <pc:sldMk cId="2267592487" sldId="286"/>
            <ac:picMk id="5" creationId="{DBA5DA3A-AA7E-D4E6-0F36-7565A44B3711}"/>
          </ac:picMkLst>
        </pc:picChg>
      </pc:sldChg>
      <pc:sldChg chg="addSp delSp modSp new mod">
        <pc:chgData name="poojitha mamidi" userId="5abe0eaf674d8322" providerId="LiveId" clId="{F5BBA739-7FE8-4375-883E-BE0EDD3FD982}" dt="2024-03-11T08:49:12.942" v="650" actId="20577"/>
        <pc:sldMkLst>
          <pc:docMk/>
          <pc:sldMk cId="904970408" sldId="287"/>
        </pc:sldMkLst>
        <pc:spChg chg="mod">
          <ac:chgData name="poojitha mamidi" userId="5abe0eaf674d8322" providerId="LiveId" clId="{F5BBA739-7FE8-4375-883E-BE0EDD3FD982}" dt="2024-03-11T08:49:12.942" v="650" actId="20577"/>
          <ac:spMkLst>
            <pc:docMk/>
            <pc:sldMk cId="904970408" sldId="287"/>
            <ac:spMk id="2" creationId="{13E2B60E-208F-C175-C2C9-FC241DA7ECE0}"/>
          </ac:spMkLst>
        </pc:spChg>
        <pc:spChg chg="del">
          <ac:chgData name="poojitha mamidi" userId="5abe0eaf674d8322" providerId="LiveId" clId="{F5BBA739-7FE8-4375-883E-BE0EDD3FD982}" dt="2024-03-11T08:31:22.641" v="310" actId="22"/>
          <ac:spMkLst>
            <pc:docMk/>
            <pc:sldMk cId="904970408" sldId="287"/>
            <ac:spMk id="3" creationId="{BAC836C6-7E5B-82C4-68E3-2CA7ACD7589A}"/>
          </ac:spMkLst>
        </pc:spChg>
        <pc:picChg chg="add mod ord modCrop">
          <ac:chgData name="poojitha mamidi" userId="5abe0eaf674d8322" providerId="LiveId" clId="{F5BBA739-7FE8-4375-883E-BE0EDD3FD982}" dt="2024-03-11T08:47:20.107" v="550" actId="732"/>
          <ac:picMkLst>
            <pc:docMk/>
            <pc:sldMk cId="904970408" sldId="287"/>
            <ac:picMk id="5" creationId="{A72D3DB1-D099-1297-6B6B-630B68EC2DDA}"/>
          </ac:picMkLst>
        </pc:picChg>
      </pc:sldChg>
      <pc:sldChg chg="addSp delSp modSp new mod">
        <pc:chgData name="poojitha mamidi" userId="5abe0eaf674d8322" providerId="LiveId" clId="{F5BBA739-7FE8-4375-883E-BE0EDD3FD982}" dt="2024-03-11T08:50:57.932" v="759" actId="20577"/>
        <pc:sldMkLst>
          <pc:docMk/>
          <pc:sldMk cId="757643010" sldId="288"/>
        </pc:sldMkLst>
        <pc:spChg chg="mod">
          <ac:chgData name="poojitha mamidi" userId="5abe0eaf674d8322" providerId="LiveId" clId="{F5BBA739-7FE8-4375-883E-BE0EDD3FD982}" dt="2024-03-11T08:50:57.932" v="759" actId="20577"/>
          <ac:spMkLst>
            <pc:docMk/>
            <pc:sldMk cId="757643010" sldId="288"/>
            <ac:spMk id="2" creationId="{493F3392-B0DC-507B-17B9-C99A1D80A085}"/>
          </ac:spMkLst>
        </pc:spChg>
        <pc:spChg chg="del">
          <ac:chgData name="poojitha mamidi" userId="5abe0eaf674d8322" providerId="LiveId" clId="{F5BBA739-7FE8-4375-883E-BE0EDD3FD982}" dt="2024-03-11T08:33:06.842" v="312" actId="22"/>
          <ac:spMkLst>
            <pc:docMk/>
            <pc:sldMk cId="757643010" sldId="288"/>
            <ac:spMk id="3" creationId="{6FB3DFE7-35A8-612C-24C6-4DD52FB7BF5F}"/>
          </ac:spMkLst>
        </pc:spChg>
        <pc:picChg chg="add mod ord modCrop">
          <ac:chgData name="poojitha mamidi" userId="5abe0eaf674d8322" providerId="LiveId" clId="{F5BBA739-7FE8-4375-883E-BE0EDD3FD982}" dt="2024-03-11T08:49:42.217" v="651" actId="732"/>
          <ac:picMkLst>
            <pc:docMk/>
            <pc:sldMk cId="757643010" sldId="288"/>
            <ac:picMk id="5" creationId="{636679C4-E7D4-6164-A1B2-A4F9D83CC55A}"/>
          </ac:picMkLst>
        </pc:picChg>
      </pc:sldChg>
      <pc:sldChg chg="addSp delSp modSp new mod">
        <pc:chgData name="poojitha mamidi" userId="5abe0eaf674d8322" providerId="LiveId" clId="{F5BBA739-7FE8-4375-883E-BE0EDD3FD982}" dt="2024-03-11T09:05:54.492" v="1085" actId="1076"/>
        <pc:sldMkLst>
          <pc:docMk/>
          <pc:sldMk cId="3107452937" sldId="289"/>
        </pc:sldMkLst>
        <pc:spChg chg="mod">
          <ac:chgData name="poojitha mamidi" userId="5abe0eaf674d8322" providerId="LiveId" clId="{F5BBA739-7FE8-4375-883E-BE0EDD3FD982}" dt="2024-03-11T09:05:54.492" v="1085" actId="1076"/>
          <ac:spMkLst>
            <pc:docMk/>
            <pc:sldMk cId="3107452937" sldId="289"/>
            <ac:spMk id="2" creationId="{B3FAC890-1A5B-C3B0-1A90-998CE2D6AE03}"/>
          </ac:spMkLst>
        </pc:spChg>
        <pc:spChg chg="del">
          <ac:chgData name="poojitha mamidi" userId="5abe0eaf674d8322" providerId="LiveId" clId="{F5BBA739-7FE8-4375-883E-BE0EDD3FD982}" dt="2024-03-11T08:34:22.141" v="314" actId="22"/>
          <ac:spMkLst>
            <pc:docMk/>
            <pc:sldMk cId="3107452937" sldId="289"/>
            <ac:spMk id="3" creationId="{8D768CC4-24D8-58D3-5AAE-8A20331F2F80}"/>
          </ac:spMkLst>
        </pc:spChg>
        <pc:picChg chg="add mod ord modCrop">
          <ac:chgData name="poojitha mamidi" userId="5abe0eaf674d8322" providerId="LiveId" clId="{F5BBA739-7FE8-4375-883E-BE0EDD3FD982}" dt="2024-03-11T08:51:15.965" v="760" actId="732"/>
          <ac:picMkLst>
            <pc:docMk/>
            <pc:sldMk cId="3107452937" sldId="289"/>
            <ac:picMk id="5" creationId="{3CF483F4-DE1D-C96D-C069-25C6BBC85481}"/>
          </ac:picMkLst>
        </pc:picChg>
      </pc:sldChg>
      <pc:sldChg chg="addSp delSp modSp new mod">
        <pc:chgData name="poojitha mamidi" userId="5abe0eaf674d8322" providerId="LiveId" clId="{F5BBA739-7FE8-4375-883E-BE0EDD3FD982}" dt="2024-03-11T09:01:52.091" v="930" actId="20577"/>
        <pc:sldMkLst>
          <pc:docMk/>
          <pc:sldMk cId="2957664976" sldId="290"/>
        </pc:sldMkLst>
        <pc:spChg chg="mod">
          <ac:chgData name="poojitha mamidi" userId="5abe0eaf674d8322" providerId="LiveId" clId="{F5BBA739-7FE8-4375-883E-BE0EDD3FD982}" dt="2024-03-11T09:01:52.091" v="930" actId="20577"/>
          <ac:spMkLst>
            <pc:docMk/>
            <pc:sldMk cId="2957664976" sldId="290"/>
            <ac:spMk id="2" creationId="{47025D43-4F08-F8F8-822A-49BEA47019A5}"/>
          </ac:spMkLst>
        </pc:spChg>
        <pc:spChg chg="del">
          <ac:chgData name="poojitha mamidi" userId="5abe0eaf674d8322" providerId="LiveId" clId="{F5BBA739-7FE8-4375-883E-BE0EDD3FD982}" dt="2024-03-11T08:34:48.952" v="316" actId="22"/>
          <ac:spMkLst>
            <pc:docMk/>
            <pc:sldMk cId="2957664976" sldId="290"/>
            <ac:spMk id="3" creationId="{1A906896-5A20-0E7D-7C48-3D9DB8A21FF6}"/>
          </ac:spMkLst>
        </pc:spChg>
        <pc:picChg chg="add mod ord modCrop">
          <ac:chgData name="poojitha mamidi" userId="5abe0eaf674d8322" providerId="LiveId" clId="{F5BBA739-7FE8-4375-883E-BE0EDD3FD982}" dt="2024-03-11T08:52:45.760" v="843" actId="732"/>
          <ac:picMkLst>
            <pc:docMk/>
            <pc:sldMk cId="2957664976" sldId="290"/>
            <ac:picMk id="5" creationId="{BF4C0F8D-DD88-EC65-66D8-FEF22429EA11}"/>
          </ac:picMkLst>
        </pc:picChg>
      </pc:sldChg>
      <pc:sldChg chg="addSp delSp modSp new mod">
        <pc:chgData name="poojitha mamidi" userId="5abe0eaf674d8322" providerId="LiveId" clId="{F5BBA739-7FE8-4375-883E-BE0EDD3FD982}" dt="2024-03-11T09:03:27.384" v="1008" actId="27636"/>
        <pc:sldMkLst>
          <pc:docMk/>
          <pc:sldMk cId="2703168154" sldId="291"/>
        </pc:sldMkLst>
        <pc:spChg chg="mod">
          <ac:chgData name="poojitha mamidi" userId="5abe0eaf674d8322" providerId="LiveId" clId="{F5BBA739-7FE8-4375-883E-BE0EDD3FD982}" dt="2024-03-11T09:03:27.384" v="1008" actId="27636"/>
          <ac:spMkLst>
            <pc:docMk/>
            <pc:sldMk cId="2703168154" sldId="291"/>
            <ac:spMk id="2" creationId="{A1871319-6A40-6550-6F34-869C43069047}"/>
          </ac:spMkLst>
        </pc:spChg>
        <pc:spChg chg="del">
          <ac:chgData name="poojitha mamidi" userId="5abe0eaf674d8322" providerId="LiveId" clId="{F5BBA739-7FE8-4375-883E-BE0EDD3FD982}" dt="2024-03-11T08:38:43.975" v="318" actId="22"/>
          <ac:spMkLst>
            <pc:docMk/>
            <pc:sldMk cId="2703168154" sldId="291"/>
            <ac:spMk id="3" creationId="{B769C214-A88C-DCAB-E421-8F7B2D7B1970}"/>
          </ac:spMkLst>
        </pc:spChg>
        <pc:picChg chg="add mod ord modCrop">
          <ac:chgData name="poojitha mamidi" userId="5abe0eaf674d8322" providerId="LiveId" clId="{F5BBA739-7FE8-4375-883E-BE0EDD3FD982}" dt="2024-03-11T09:02:20.090" v="931" actId="732"/>
          <ac:picMkLst>
            <pc:docMk/>
            <pc:sldMk cId="2703168154" sldId="291"/>
            <ac:picMk id="5" creationId="{465AC1C0-06C0-E2A9-963C-A95CC7150F82}"/>
          </ac:picMkLst>
        </pc:picChg>
      </pc:sldChg>
      <pc:sldChg chg="addSp delSp modSp new mod">
        <pc:chgData name="poojitha mamidi" userId="5abe0eaf674d8322" providerId="LiveId" clId="{F5BBA739-7FE8-4375-883E-BE0EDD3FD982}" dt="2024-03-11T09:04:25.309" v="1073" actId="20577"/>
        <pc:sldMkLst>
          <pc:docMk/>
          <pc:sldMk cId="3407693355" sldId="292"/>
        </pc:sldMkLst>
        <pc:spChg chg="mod">
          <ac:chgData name="poojitha mamidi" userId="5abe0eaf674d8322" providerId="LiveId" clId="{F5BBA739-7FE8-4375-883E-BE0EDD3FD982}" dt="2024-03-11T09:04:25.309" v="1073" actId="20577"/>
          <ac:spMkLst>
            <pc:docMk/>
            <pc:sldMk cId="3407693355" sldId="292"/>
            <ac:spMk id="2" creationId="{B35CD374-CE22-084C-8F1D-3A105DEFEB10}"/>
          </ac:spMkLst>
        </pc:spChg>
        <pc:spChg chg="del">
          <ac:chgData name="poojitha mamidi" userId="5abe0eaf674d8322" providerId="LiveId" clId="{F5BBA739-7FE8-4375-883E-BE0EDD3FD982}" dt="2024-03-11T08:40:29.284" v="320" actId="22"/>
          <ac:spMkLst>
            <pc:docMk/>
            <pc:sldMk cId="3407693355" sldId="292"/>
            <ac:spMk id="3" creationId="{DEA19EBD-80C5-DB56-1459-56108ABA4FB5}"/>
          </ac:spMkLst>
        </pc:spChg>
        <pc:picChg chg="add mod ord modCrop">
          <ac:chgData name="poojitha mamidi" userId="5abe0eaf674d8322" providerId="LiveId" clId="{F5BBA739-7FE8-4375-883E-BE0EDD3FD982}" dt="2024-03-11T09:03:39.660" v="1009" actId="732"/>
          <ac:picMkLst>
            <pc:docMk/>
            <pc:sldMk cId="3407693355" sldId="292"/>
            <ac:picMk id="5" creationId="{F30A94F7-B6EB-8637-723D-F703957D652E}"/>
          </ac:picMkLst>
        </pc:picChg>
      </pc:sldChg>
      <pc:sldChg chg="new del">
        <pc:chgData name="poojitha mamidi" userId="5abe0eaf674d8322" providerId="LiveId" clId="{F5BBA739-7FE8-4375-883E-BE0EDD3FD982}" dt="2024-03-11T09:21:06.608" v="1088" actId="2696"/>
        <pc:sldMkLst>
          <pc:docMk/>
          <pc:sldMk cId="4053778586" sldId="293"/>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05:58:46.670"/>
    </inkml:context>
    <inkml:brush xml:id="br0">
      <inkml:brushProperty name="width" value="0.05" units="cm"/>
      <inkml:brushProperty name="height" value="0.05" units="cm"/>
    </inkml:brush>
  </inkml:definitions>
  <inkml:trace contextRef="#ctx0" brushRef="#br0">0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06:05:46.979"/>
    </inkml:context>
    <inkml:brush xml:id="br0">
      <inkml:brushProperty name="width" value="0.05" units="cm"/>
      <inkml:brushProperty name="height" value="0.05" units="cm"/>
      <inkml:brushProperty name="color" value="#FFFFFF"/>
    </inkml:brush>
  </inkml:definitions>
  <inkml:trace contextRef="#ctx0" brushRef="#br0">71 67 24575,'-4'4'0,"1"0"0,0 0 0,0 1 0,1-1 0,-1 1 0,1 0 0,0 0 0,0 0 0,0 0 0,-1 10 0,1-1 0,0 1 0,0 23 0,3-42 0,0-1 0,1 1 0,-1 0 0,1 0 0,0 0 0,0 0 0,1 0 0,-1 1 0,1-1 0,-1 1 0,6-5 0,-5 5 0,0-1 0,0 1 0,0-1 0,0 0 0,0 0 0,-1 0 0,1 0 0,-1 0 0,0-1 0,0 1 0,-1-1 0,0 1 0,1-1 0,-2 0 0,2-7 0,-2 13 0,0-1 0,-1 0 0,1 1 0,0-1 0,0 1 0,0-1 0,-1 0 0,1 1 0,0-1 0,-1 0 0,1 1 0,0-1 0,-1 0 0,1 0 0,0 1 0,-1-1 0,1 0 0,0 0 0,-1 0 0,1 1 0,-1-1 0,1 0 0,0 0 0,-1 0 0,1 0 0,-1 0 0,1 0 0,-1 0 0,1 0 0,0 0 0,-1 0 0,1 0 0,-1 0 0,1 0 0,-1 0 0,1 0 0,0 0 0,-1-1 0,1 1 0,-1 0 0,1 0 0,0 0 0,-1-1 0,1 1 0,0 0 0,-1-1 0,1 1 0,0 0 0,-1-1 0,1 1 0,0 0 0,0-1 0,0 1 0,-1 0 0,1-1 0,0 1 0,0-1 0,0 1 0,0 0 0,-1-1 0,1 1 0,0-1 0,0 1 0,0-1 0,0 1 0,0 0 0,0-1 0,0 1 0,1-1 0,-27 37 0,20-26 0,2-5 0,0 1 0,-1-1 0,0 1 0,0-1 0,-8 5 0,12-9 0,1-1 0,0 0 0,0 0 0,0 0 0,-1 0 0,1 0 0,0 0 0,0 0 0,0 0 0,0 0 0,-1 1 0,1-1 0,0 0 0,0 0 0,-1 0 0,1 0 0,0 0 0,0 0 0,0 0 0,-1-1 0,1 1 0,0 0 0,0 0 0,0 0 0,0 0 0,-1 0 0,1 0 0,0 0 0,0 0 0,0 0 0,-1-1 0,1 1 0,0 0 0,0 0 0,0 0 0,0 0 0,0 0 0,0-1 0,-1 1 0,-2-12 0,2-16 0,1 26 0,2-102-1365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06:06:07.511"/>
    </inkml:context>
    <inkml:brush xml:id="br0">
      <inkml:brushProperty name="width" value="0.05" units="cm"/>
      <inkml:brushProperty name="height" value="0.05" units="cm"/>
    </inkml:brush>
  </inkml:definitions>
  <inkml:trace contextRef="#ctx0" brushRef="#br0">1 0 24575,'288'0'-1365,"-273"0"-5461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05:58:56.209"/>
    </inkml:context>
    <inkml:brush xml:id="br0">
      <inkml:brushProperty name="width" value="0.05" units="cm"/>
      <inkml:brushProperty name="height" value="0.05" units="cm"/>
    </inkml:brush>
  </inkml:definitions>
  <inkml:trace contextRef="#ctx0" brushRef="#br0">0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06T06:00:14.100"/>
    </inkml:context>
    <inkml:brush xml:id="br0">
      <inkml:brushProperty name="width" value="0.05" units="cm"/>
      <inkml:brushProperty name="height" value="0.05" units="cm"/>
      <inkml:brushProperty name="ignorePressure" value="1"/>
    </inkml:brush>
  </inkml:definitions>
  <inkml:trace contextRef="#ctx0" brushRef="#br0">1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06T06:00:18.756"/>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06T06:02:14.331"/>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06:03:13.024"/>
    </inkml:context>
    <inkml:brush xml:id="br0">
      <inkml:brushProperty name="width" value="0.05" units="cm"/>
      <inkml:brushProperty name="height" value="0.05" units="cm"/>
    </inkml:brush>
  </inkml:definitions>
  <inkml:trace contextRef="#ctx0" brushRef="#br0">0 0 24575,'2161'0'0,"-2148"0"-341,0 1 0,0 0-1,24 5 1,-9 3-6485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06:03:43.275"/>
    </inkml:context>
    <inkml:brush xml:id="br0">
      <inkml:brushProperty name="width" value="0.05" units="cm"/>
      <inkml:brushProperty name="height" value="0.05" units="cm"/>
    </inkml:brush>
  </inkml:definitions>
  <inkml:trace contextRef="#ctx0" brushRef="#br0">0 0 24575,'2373'0'0,"-2350"1"-170,0 1-1,0 1 0,-1 0 1,1 2-1,-1 1 0,0 1 1,27 12-1,-25-7-6655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06:03:55.380"/>
    </inkml:context>
    <inkml:brush xml:id="br0">
      <inkml:brushProperty name="width" value="0.05" units="cm"/>
      <inkml:brushProperty name="height" value="0.05" units="cm"/>
    </inkml:brush>
  </inkml:definitions>
  <inkml:trace contextRef="#ctx0" brushRef="#br0">0 44 24575,'2544'0'0,"-2518"-1"0,1-2 0,-1-1 0,31-8 0,-25 4 0,55-5 0,-6 11-1365,-45 2-5461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6T06:05:14.842"/>
    </inkml:context>
    <inkml:brush xml:id="br0">
      <inkml:brushProperty name="width" value="0.05" units="cm"/>
      <inkml:brushProperty name="height" value="0.05" units="cm"/>
      <inkml:brushProperty name="color" value="#FFFFFF"/>
    </inkml:brush>
  </inkml:definitions>
  <inkml:trace contextRef="#ctx0" brushRef="#br0">17 103 24575,'0'-1'0,"1"0"0,-1 0 0,1 0 0,-1 1 0,1-1 0,0 0 0,-1 0 0,1 0 0,0 1 0,-1-1 0,1 0 0,0 1 0,0-1 0,0 1 0,0-1 0,0 1 0,0-1 0,0 1 0,0 0 0,0-1 0,0 1 0,0 0 0,0 0 0,0 0 0,0-1 0,0 1 0,1 1 0,35-4 0,-33 3 0,63-8 0,5-1 0,-37 10 0,-25 0 0,1 0 0,0-1 0,0-1 0,0 1 0,15-4 0,-21-1 0,-13 0 0,-22-4 0,21 6 0,-32-17 0,35 17 0,0-1 0,1 1 0,-1 1 0,0-1 0,0 1 0,-1 0 0,1 0 0,0 1 0,-8-1 0,-80 2 0,159 4 0,-61-4 0,-1 0 0,0 0 0,0 1 0,0 0 0,0-1 0,0 1 0,0 0 0,0 0 0,0 1 0,0-1 0,-1 1 0,1-1 0,0 1 0,-1 0 0,1 0 0,-1 0 0,0 0 0,0 1 0,0-1 0,4 6 0,-6-7 0,0 0 0,1 0 0,-1 0 0,0 0 0,0 1 0,0-1 0,0 0 0,0 0 0,0 0 0,0 0 0,-1 1 0,1-1 0,0 0 0,0 0 0,-1 0 0,1 0 0,-1 0 0,1 0 0,-1 0 0,0 0 0,1 0 0,-1 0 0,0 0 0,0 0 0,0 0 0,1-1 0,-1 1 0,0 0 0,0 0 0,0-1 0,-2 1 0,-41 19 0,19-10 0,18-6 0,-1 0 0,0-1 0,0 0 0,0-1 0,0 0 0,0 0 0,0-1 0,-1 0 0,1 0 0,0-1 0,-1 0 0,1 0 0,-14-3 0,22 3 0,0 0 0,0 0 0,0 0 0,-1 0 0,1 0 0,0 0 0,0 0 0,0 0 0,-1 0 0,1 0 0,0 0 0,0 0 0,0 0 0,-1-1 0,1 1 0,0 0 0,0 0 0,0 0 0,0 0 0,-1 0 0,1 0 0,0-1 0,0 1 0,0 0 0,0 0 0,0 0 0,-1 0 0,1-1 0,0 1 0,0 0 0,0 0 0,0 0 0,0-1 0,0 1 0,0 0 0,0 0 0,0 0 0,0-1 0,0 1 0,0 0 0,0-1 0,7-8 0,20-11 0,-23 17 0,2-1 0,-1 0 0,0-1 0,0 0 0,-1 0 0,1 0 0,-1-1 0,0 1 0,6-13 0,-10 5 0,0 6 0,16 3 0,71 3 0,-64 1 0,-28 1 0,-1 1 0,1-1 0,0 1 0,-1 0 0,1 1 0,0-1 0,-5 4 0,-6 3 0,15-9-44,0 0 0,1 0 0,-1 0 0,1 1 0,-1-1 0,1 0 0,-1 0 0,1 0 0,-1 0 0,1 0 0,-1 0 0,0 0 0,1 0 0,-1 0 0,1 0 0,-1 0 0,1-1 0,-1 1-1,1 0 1,-1 0 0,1 0 0,-1-1 0,1 1 0,-1 0 0,1-1 0,-1 1 0,1 0 0,-1-1 0,1 1 0,-1-1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BA594587-D9B9-4B3F-BCA0-A908DF4448D9}" type="datetimeFigureOut">
              <a:rPr lang="en-IN" smtClean="0"/>
              <a:t>12-03-2024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6A6672-572A-4AE0-ADA2-D3210B344056}"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0686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594587-D9B9-4B3F-BCA0-A908DF4448D9}" type="datetimeFigureOut">
              <a:rPr lang="en-IN" smtClean="0"/>
              <a:t>12-03-2024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6A6672-572A-4AE0-ADA2-D3210B344056}" type="slidenum">
              <a:rPr lang="en-IN" smtClean="0"/>
              <a:t>‹#›</a:t>
            </a:fld>
            <a:endParaRPr lang="en-IN"/>
          </a:p>
        </p:txBody>
      </p:sp>
    </p:spTree>
    <p:extLst>
      <p:ext uri="{BB962C8B-B14F-4D97-AF65-F5344CB8AC3E}">
        <p14:creationId xmlns:p14="http://schemas.microsoft.com/office/powerpoint/2010/main" val="53066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594587-D9B9-4B3F-BCA0-A908DF4448D9}" type="datetimeFigureOut">
              <a:rPr lang="en-IN" smtClean="0"/>
              <a:t>12-03-2024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6A6672-572A-4AE0-ADA2-D3210B344056}" type="slidenum">
              <a:rPr lang="en-IN" smtClean="0"/>
              <a:t>‹#›</a:t>
            </a:fld>
            <a:endParaRPr lang="en-IN"/>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766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594587-D9B9-4B3F-BCA0-A908DF4448D9}" type="datetimeFigureOut">
              <a:rPr lang="en-IN" smtClean="0"/>
              <a:t>12-03-2024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6A6672-572A-4AE0-ADA2-D3210B344056}" type="slidenum">
              <a:rPr lang="en-IN" smtClean="0"/>
              <a:t>‹#›</a:t>
            </a:fld>
            <a:endParaRPr lang="en-IN"/>
          </a:p>
        </p:txBody>
      </p:sp>
    </p:spTree>
    <p:extLst>
      <p:ext uri="{BB962C8B-B14F-4D97-AF65-F5344CB8AC3E}">
        <p14:creationId xmlns:p14="http://schemas.microsoft.com/office/powerpoint/2010/main" val="507737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594587-D9B9-4B3F-BCA0-A908DF4448D9}" type="datetimeFigureOut">
              <a:rPr lang="en-IN" smtClean="0"/>
              <a:t>12-03-2024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6A6672-572A-4AE0-ADA2-D3210B344056}"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715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594587-D9B9-4B3F-BCA0-A908DF4448D9}" type="datetimeFigureOut">
              <a:rPr lang="en-IN" smtClean="0"/>
              <a:t>12-03-2024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96A6672-572A-4AE0-ADA2-D3210B344056}" type="slidenum">
              <a:rPr lang="en-IN" smtClean="0"/>
              <a:t>‹#›</a:t>
            </a:fld>
            <a:endParaRPr lang="en-IN"/>
          </a:p>
        </p:txBody>
      </p:sp>
    </p:spTree>
    <p:extLst>
      <p:ext uri="{BB962C8B-B14F-4D97-AF65-F5344CB8AC3E}">
        <p14:creationId xmlns:p14="http://schemas.microsoft.com/office/powerpoint/2010/main" val="4016209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A594587-D9B9-4B3F-BCA0-A908DF4448D9}" type="datetimeFigureOut">
              <a:rPr lang="en-IN" smtClean="0"/>
              <a:t>12-03-2024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96A6672-572A-4AE0-ADA2-D3210B344056}" type="slidenum">
              <a:rPr lang="en-IN" smtClean="0"/>
              <a:t>‹#›</a:t>
            </a:fld>
            <a:endParaRPr lang="en-IN"/>
          </a:p>
        </p:txBody>
      </p:sp>
    </p:spTree>
    <p:extLst>
      <p:ext uri="{BB962C8B-B14F-4D97-AF65-F5344CB8AC3E}">
        <p14:creationId xmlns:p14="http://schemas.microsoft.com/office/powerpoint/2010/main" val="29430509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A594587-D9B9-4B3F-BCA0-A908DF4448D9}" type="datetimeFigureOut">
              <a:rPr lang="en-IN" smtClean="0"/>
              <a:t>12-03-2024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96A6672-572A-4AE0-ADA2-D3210B344056}" type="slidenum">
              <a:rPr lang="en-IN" smtClean="0"/>
              <a:t>‹#›</a:t>
            </a:fld>
            <a:endParaRPr lang="en-IN"/>
          </a:p>
        </p:txBody>
      </p:sp>
    </p:spTree>
    <p:extLst>
      <p:ext uri="{BB962C8B-B14F-4D97-AF65-F5344CB8AC3E}">
        <p14:creationId xmlns:p14="http://schemas.microsoft.com/office/powerpoint/2010/main" val="4177898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594587-D9B9-4B3F-BCA0-A908DF4448D9}" type="datetimeFigureOut">
              <a:rPr lang="en-IN" smtClean="0"/>
              <a:t>12-03-2024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96A6672-572A-4AE0-ADA2-D3210B344056}" type="slidenum">
              <a:rPr lang="en-IN" smtClean="0"/>
              <a:t>‹#›</a:t>
            </a:fld>
            <a:endParaRPr lang="en-IN"/>
          </a:p>
        </p:txBody>
      </p:sp>
    </p:spTree>
    <p:extLst>
      <p:ext uri="{BB962C8B-B14F-4D97-AF65-F5344CB8AC3E}">
        <p14:creationId xmlns:p14="http://schemas.microsoft.com/office/powerpoint/2010/main" val="1104040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A594587-D9B9-4B3F-BCA0-A908DF4448D9}" type="datetimeFigureOut">
              <a:rPr lang="en-IN" smtClean="0"/>
              <a:t>12-03-2024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96A6672-572A-4AE0-ADA2-D3210B344056}" type="slidenum">
              <a:rPr lang="en-IN" smtClean="0"/>
              <a:t>‹#›</a:t>
            </a:fld>
            <a:endParaRPr lang="en-IN"/>
          </a:p>
        </p:txBody>
      </p:sp>
    </p:spTree>
    <p:extLst>
      <p:ext uri="{BB962C8B-B14F-4D97-AF65-F5344CB8AC3E}">
        <p14:creationId xmlns:p14="http://schemas.microsoft.com/office/powerpoint/2010/main" val="1339433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A594587-D9B9-4B3F-BCA0-A908DF4448D9}" type="datetimeFigureOut">
              <a:rPr lang="en-IN" smtClean="0"/>
              <a:t>12-03-2024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96A6672-572A-4AE0-ADA2-D3210B344056}"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2754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A594587-D9B9-4B3F-BCA0-A908DF4448D9}" type="datetimeFigureOut">
              <a:rPr lang="en-IN" smtClean="0"/>
              <a:t>12-03-2024</a:t>
            </a:fld>
            <a:endParaRPr lang="en-IN"/>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IN"/>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96A6672-572A-4AE0-ADA2-D3210B344056}" type="slidenum">
              <a:rPr lang="en-IN" smtClean="0"/>
              <a:t>‹#›</a:t>
            </a:fld>
            <a:endParaRPr lang="en-IN"/>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0709475"/>
      </p:ext>
    </p:extLst>
  </p:cSld>
  <p:clrMap bg1="lt1" tx1="dk1" bg2="lt2" tx2="dk2" accent1="accent1" accent2="accent2" accent3="accent3" accent4="accent4" accent5="accent5" accent6="accent6" hlink="hlink" folHlink="folHlink"/>
  <p:sldLayoutIdLst>
    <p:sldLayoutId id="2147484100" r:id="rId1"/>
    <p:sldLayoutId id="2147484101" r:id="rId2"/>
    <p:sldLayoutId id="2147484102" r:id="rId3"/>
    <p:sldLayoutId id="2147484103" r:id="rId4"/>
    <p:sldLayoutId id="2147484104" r:id="rId5"/>
    <p:sldLayoutId id="2147484105" r:id="rId6"/>
    <p:sldLayoutId id="2147484106" r:id="rId7"/>
    <p:sldLayoutId id="2147484107" r:id="rId8"/>
    <p:sldLayoutId id="2147484108" r:id="rId9"/>
    <p:sldLayoutId id="2147484109" r:id="rId10"/>
    <p:sldLayoutId id="2147484110"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customXml" Target="../ink/ink5.xml"/><Relationship Id="rId13" Type="http://schemas.openxmlformats.org/officeDocument/2006/relationships/customXml" Target="../ink/ink8.xml"/><Relationship Id="rId18" Type="http://schemas.openxmlformats.org/officeDocument/2006/relationships/image" Target="../media/image12.png"/><Relationship Id="rId3" Type="http://schemas.openxmlformats.org/officeDocument/2006/relationships/image" Target="../media/image6.png"/><Relationship Id="rId7" Type="http://schemas.openxmlformats.org/officeDocument/2006/relationships/customXml" Target="../ink/ink4.xml"/><Relationship Id="rId12" Type="http://schemas.openxmlformats.org/officeDocument/2006/relationships/image" Target="../media/image9.png"/><Relationship Id="rId17" Type="http://schemas.openxmlformats.org/officeDocument/2006/relationships/customXml" Target="../ink/ink10.xml"/><Relationship Id="rId2" Type="http://schemas.openxmlformats.org/officeDocument/2006/relationships/customXml" Target="../ink/ink1.xml"/><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customXml" Target="../ink/ink7.xml"/><Relationship Id="rId5" Type="http://schemas.openxmlformats.org/officeDocument/2006/relationships/image" Target="../media/image7.png"/><Relationship Id="rId15" Type="http://schemas.openxmlformats.org/officeDocument/2006/relationships/customXml" Target="../ink/ink9.xml"/><Relationship Id="rId10" Type="http://schemas.openxmlformats.org/officeDocument/2006/relationships/image" Target="../media/image8.png"/><Relationship Id="rId19" Type="http://schemas.openxmlformats.org/officeDocument/2006/relationships/customXml" Target="../ink/ink11.xml"/><Relationship Id="rId4" Type="http://schemas.openxmlformats.org/officeDocument/2006/relationships/customXml" Target="../ink/ink2.xml"/><Relationship Id="rId9" Type="http://schemas.openxmlformats.org/officeDocument/2006/relationships/customXml" Target="../ink/ink6.xml"/><Relationship Id="rId14"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a:extLst>
              <a:ext uri="{FF2B5EF4-FFF2-40B4-BE49-F238E27FC236}">
                <a16:creationId xmlns:a16="http://schemas.microsoft.com/office/drawing/2014/main" id="{64210B61-9891-5256-2971-B0C912EBC1D6}"/>
              </a:ext>
            </a:extLst>
          </p:cNvPr>
          <p:cNvSpPr txBox="1"/>
          <p:nvPr/>
        </p:nvSpPr>
        <p:spPr>
          <a:xfrm>
            <a:off x="2678968" y="139956"/>
            <a:ext cx="8455793" cy="203674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600" b="0" i="0" u="none" strike="noStrike" dirty="0">
                <a:effectLst/>
                <a:latin typeface="Amasis MT Pro Black" panose="020B0604020202020204" pitchFamily="18" charset="0"/>
              </a:rPr>
              <a:t>          </a:t>
            </a:r>
            <a:r>
              <a:rPr lang="en-US" sz="3600" b="1" i="0" u="none" strike="noStrike" dirty="0">
                <a:effectLst/>
                <a:latin typeface="+mj-lt"/>
              </a:rPr>
              <a:t>CMR Technical Campus</a:t>
            </a:r>
            <a:r>
              <a:rPr lang="en-US" sz="3600" b="1" i="0" dirty="0">
                <a:effectLst/>
                <a:latin typeface="+mj-lt"/>
              </a:rPr>
              <a:t>​</a:t>
            </a:r>
            <a:br>
              <a:rPr lang="en-US" sz="1800" b="0" i="0" dirty="0">
                <a:effectLst/>
                <a:latin typeface="Amasis MT Pro Black" panose="020B0604020202020204" pitchFamily="18" charset="0"/>
              </a:rPr>
            </a:br>
            <a:r>
              <a:rPr lang="en-US" sz="1800" b="0" i="0" dirty="0">
                <a:effectLst/>
                <a:latin typeface="Amasis MT Pro Black" panose="020B0604020202020204" pitchFamily="18" charset="0"/>
              </a:rPr>
              <a:t>					   </a:t>
            </a:r>
            <a:r>
              <a:rPr lang="en-US" sz="1800" b="0" i="0" dirty="0">
                <a:effectLst/>
                <a:latin typeface="+mj-lt"/>
              </a:rPr>
              <a:t> </a:t>
            </a:r>
            <a:r>
              <a:rPr lang="en-US" b="1" i="0" u="none" strike="noStrike" dirty="0">
                <a:effectLst/>
                <a:latin typeface="+mj-lt"/>
              </a:rPr>
              <a:t>UGC AUTONOMOUS</a:t>
            </a:r>
            <a:r>
              <a:rPr lang="en-US" b="1" i="0" dirty="0">
                <a:effectLst/>
                <a:latin typeface="+mj-lt"/>
              </a:rPr>
              <a:t>​</a:t>
            </a:r>
            <a:br>
              <a:rPr lang="en-US" b="1" i="0" dirty="0">
                <a:effectLst/>
                <a:latin typeface="+mj-lt"/>
              </a:rPr>
            </a:br>
            <a:r>
              <a:rPr lang="en-US" b="1" i="0" dirty="0">
                <a:effectLst/>
                <a:latin typeface="+mj-lt"/>
              </a:rPr>
              <a:t>			       </a:t>
            </a:r>
            <a:r>
              <a:rPr lang="en-US" b="1" i="0" u="none" strike="noStrike" dirty="0">
                <a:effectLst/>
                <a:latin typeface="+mj-lt"/>
              </a:rPr>
              <a:t>Accredited by NAAC with A Grade</a:t>
            </a:r>
            <a:r>
              <a:rPr lang="en-US" b="1" i="0" dirty="0">
                <a:effectLst/>
                <a:latin typeface="+mj-lt"/>
              </a:rPr>
              <a:t>​</a:t>
            </a:r>
            <a:br>
              <a:rPr lang="en-US" b="1" i="0" dirty="0">
                <a:effectLst/>
                <a:latin typeface="+mj-lt"/>
              </a:rPr>
            </a:br>
            <a:r>
              <a:rPr lang="en-US" b="1" i="0" dirty="0">
                <a:effectLst/>
                <a:latin typeface="+mj-lt"/>
              </a:rPr>
              <a:t>         </a:t>
            </a:r>
            <a:r>
              <a:rPr lang="en-US" b="1" i="0" u="none" strike="noStrike" dirty="0">
                <a:effectLst/>
                <a:latin typeface="+mj-lt"/>
              </a:rPr>
              <a:t>Approved by AICTE, New Delhi and Affiliated to JNTU , Hyderabad</a:t>
            </a:r>
            <a:r>
              <a:rPr lang="en-US" b="1" i="0" u="none" strike="noStrike" dirty="0">
                <a:effectLst/>
                <a:latin typeface="Amasis MT Pro Black" panose="020B0604020202020204" pitchFamily="18" charset="0"/>
              </a:rPr>
              <a:t>.</a:t>
            </a:r>
            <a:r>
              <a:rPr lang="en-US" b="0" i="0" dirty="0">
                <a:effectLst/>
                <a:latin typeface="Amasis MT Pro Black" panose="020B0604020202020204" pitchFamily="18" charset="0"/>
              </a:rPr>
              <a:t>​</a:t>
            </a:r>
            <a:br>
              <a:rPr lang="en-US" b="0" i="0" dirty="0">
                <a:effectLst/>
                <a:latin typeface="Amasis MT Pro Black" panose="020B0604020202020204" pitchFamily="18" charset="0"/>
              </a:rPr>
            </a:br>
            <a:r>
              <a:rPr lang="en-US" sz="1800" b="0" i="0" dirty="0">
                <a:solidFill>
                  <a:srgbClr val="000000"/>
                </a:solidFill>
                <a:effectLst/>
                <a:latin typeface="Aharoni" panose="02010803020104030203" pitchFamily="2" charset="-79"/>
                <a:cs typeface="Aharoni" panose="02010803020104030203" pitchFamily="2" charset="-79"/>
              </a:rPr>
              <a:t>​</a:t>
            </a:r>
            <a:br>
              <a:rPr lang="en-US" sz="1800" b="0" i="0" dirty="0">
                <a:solidFill>
                  <a:srgbClr val="000000"/>
                </a:solidFill>
                <a:effectLst/>
                <a:latin typeface="Aharoni" panose="02010803020104030203" pitchFamily="2" charset="-79"/>
                <a:cs typeface="Aharoni" panose="02010803020104030203" pitchFamily="2" charset="-79"/>
              </a:rPr>
            </a:br>
            <a:endParaRPr lang="en-IN" dirty="0"/>
          </a:p>
        </p:txBody>
      </p:sp>
      <p:sp>
        <p:nvSpPr>
          <p:cNvPr id="5" name="TextBox 8">
            <a:extLst>
              <a:ext uri="{FF2B5EF4-FFF2-40B4-BE49-F238E27FC236}">
                <a16:creationId xmlns:a16="http://schemas.microsoft.com/office/drawing/2014/main" id="{5BE35522-4521-2CBE-FCE5-D12B2744675D}"/>
              </a:ext>
            </a:extLst>
          </p:cNvPr>
          <p:cNvSpPr txBox="1"/>
          <p:nvPr/>
        </p:nvSpPr>
        <p:spPr>
          <a:xfrm>
            <a:off x="2282471" y="1885890"/>
            <a:ext cx="7950466" cy="120032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dirty="0"/>
              <a:t>      </a:t>
            </a:r>
            <a:r>
              <a:rPr lang="en-US" sz="2400" b="1" dirty="0">
                <a:latin typeface="Times New Roman" panose="02020603050405020304" pitchFamily="18" charset="0"/>
                <a:cs typeface="Times New Roman" panose="02020603050405020304" pitchFamily="18" charset="0"/>
              </a:rPr>
              <a:t>Department of Computer Science and Engineering</a:t>
            </a:r>
          </a:p>
          <a:p>
            <a:r>
              <a:rPr lang="en-US" sz="2400" b="1" dirty="0">
                <a:latin typeface="Times New Roman" panose="02020603050405020304" pitchFamily="18" charset="0"/>
                <a:cs typeface="Times New Roman" panose="02020603050405020304" pitchFamily="18" charset="0"/>
              </a:rPr>
              <a:t>             MAJOR PROJECT REVIEW(BATCH NO-18)</a:t>
            </a:r>
          </a:p>
          <a:p>
            <a:endParaRPr lang="en-IN" sz="2400" dirty="0"/>
          </a:p>
        </p:txBody>
      </p:sp>
      <p:pic>
        <p:nvPicPr>
          <p:cNvPr id="6" name="Picture 5">
            <a:extLst>
              <a:ext uri="{FF2B5EF4-FFF2-40B4-BE49-F238E27FC236}">
                <a16:creationId xmlns:a16="http://schemas.microsoft.com/office/drawing/2014/main" id="{AA617E23-9AF9-058F-9631-ED4FC00DE4AA}"/>
              </a:ext>
            </a:extLst>
          </p:cNvPr>
          <p:cNvPicPr>
            <a:picLocks noChangeAspect="1"/>
          </p:cNvPicPr>
          <p:nvPr/>
        </p:nvPicPr>
        <p:blipFill>
          <a:blip r:embed="rId2"/>
          <a:stretch>
            <a:fillRect/>
          </a:stretch>
        </p:blipFill>
        <p:spPr>
          <a:xfrm>
            <a:off x="133595" y="108616"/>
            <a:ext cx="11924810" cy="1651063"/>
          </a:xfrm>
          <a:prstGeom prst="rect">
            <a:avLst/>
          </a:prstGeom>
        </p:spPr>
      </p:pic>
      <p:sp>
        <p:nvSpPr>
          <p:cNvPr id="8" name="TextBox 7">
            <a:extLst>
              <a:ext uri="{FF2B5EF4-FFF2-40B4-BE49-F238E27FC236}">
                <a16:creationId xmlns:a16="http://schemas.microsoft.com/office/drawing/2014/main" id="{FA292D61-DF0B-417F-EB8A-9E416A4AD8AB}"/>
              </a:ext>
            </a:extLst>
          </p:cNvPr>
          <p:cNvSpPr txBox="1"/>
          <p:nvPr/>
        </p:nvSpPr>
        <p:spPr>
          <a:xfrm>
            <a:off x="302972" y="3044464"/>
            <a:ext cx="11420668" cy="892552"/>
          </a:xfrm>
          <a:prstGeom prst="rect">
            <a:avLst/>
          </a:prstGeom>
          <a:noFill/>
        </p:spPr>
        <p:txBody>
          <a:bodyPr wrap="square">
            <a:spAutoFit/>
          </a:bodyPr>
          <a:lstStyle/>
          <a:p>
            <a:pPr algn="ctr"/>
            <a:r>
              <a:rPr lang="en-US" sz="2800" b="1" dirty="0"/>
              <a:t> </a:t>
            </a:r>
            <a:r>
              <a:rPr lang="en-US" sz="2400" b="1" kern="0" dirty="0">
                <a:effectLst/>
                <a:latin typeface="Times New Roman" panose="02020603050405020304" pitchFamily="18" charset="0"/>
                <a:ea typeface="Times New Roman" panose="02020603050405020304" pitchFamily="18" charset="0"/>
                <a:cs typeface="Times New Roman" panose="02020603050405020304" pitchFamily="18" charset="0"/>
              </a:rPr>
              <a:t>MALWARE DETECTION: A FRAMEWORK FOR REVERSE ENGINEERED ANDROID APPLICATIONS THROUGH MACHINE LEARNING ALGORITHMS</a:t>
            </a:r>
            <a:endParaRPr lang="en-IN" sz="2400" b="1" dirty="0">
              <a:latin typeface="Times New Roman" panose="02020603050405020304" pitchFamily="18" charset="0"/>
              <a:cs typeface="Times New Roman" panose="02020603050405020304" pitchFamily="18" charset="0"/>
            </a:endParaRPr>
          </a:p>
        </p:txBody>
      </p:sp>
      <p:sp>
        <p:nvSpPr>
          <p:cNvPr id="9" name="TextBox 9">
            <a:extLst>
              <a:ext uri="{FF2B5EF4-FFF2-40B4-BE49-F238E27FC236}">
                <a16:creationId xmlns:a16="http://schemas.microsoft.com/office/drawing/2014/main" id="{75E355C2-DDF6-3205-8BE2-8F2813BF8358}"/>
              </a:ext>
            </a:extLst>
          </p:cNvPr>
          <p:cNvSpPr txBox="1"/>
          <p:nvPr/>
        </p:nvSpPr>
        <p:spPr>
          <a:xfrm>
            <a:off x="4555958" y="4351051"/>
            <a:ext cx="3080084" cy="101566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2000" dirty="0">
                <a:latin typeface="Times New Roman" panose="02020603050405020304" pitchFamily="18" charset="0"/>
                <a:cs typeface="Times New Roman" panose="02020603050405020304" pitchFamily="18" charset="0"/>
              </a:rPr>
              <a:t>Under the guidance of               </a:t>
            </a:r>
          </a:p>
          <a:p>
            <a:r>
              <a:rPr lang="en-IN" sz="2000" b="1" dirty="0">
                <a:latin typeface="Times New Roman" panose="02020603050405020304" pitchFamily="18" charset="0"/>
                <a:cs typeface="Times New Roman" panose="02020603050405020304" pitchFamily="18" charset="0"/>
              </a:rPr>
              <a:t> DR. J. </a:t>
            </a:r>
            <a:r>
              <a:rPr lang="en-IN" sz="2000" b="1" dirty="0" err="1">
                <a:latin typeface="Times New Roman" panose="02020603050405020304" pitchFamily="18" charset="0"/>
                <a:cs typeface="Times New Roman" panose="02020603050405020304" pitchFamily="18" charset="0"/>
              </a:rPr>
              <a:t>Narasimharao</a:t>
            </a:r>
            <a:endParaRPr lang="en-IN" sz="2000" b="1" dirty="0">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 (Associate Professor)</a:t>
            </a:r>
          </a:p>
        </p:txBody>
      </p:sp>
      <p:sp>
        <p:nvSpPr>
          <p:cNvPr id="10" name="TextBox 10">
            <a:extLst>
              <a:ext uri="{FF2B5EF4-FFF2-40B4-BE49-F238E27FC236}">
                <a16:creationId xmlns:a16="http://schemas.microsoft.com/office/drawing/2014/main" id="{56E7BA56-6BF1-941F-8841-5E7E0D69DDD8}"/>
              </a:ext>
            </a:extLst>
          </p:cNvPr>
          <p:cNvSpPr txBox="1"/>
          <p:nvPr/>
        </p:nvSpPr>
        <p:spPr>
          <a:xfrm>
            <a:off x="7681713" y="5674697"/>
            <a:ext cx="4149503" cy="86177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b="1" dirty="0"/>
              <a:t>        </a:t>
            </a:r>
            <a:r>
              <a:rPr lang="en-IN" sz="1600" b="1" dirty="0">
                <a:latin typeface="Times New Roman" panose="02020603050405020304" pitchFamily="18" charset="0"/>
                <a:cs typeface="Times New Roman" panose="02020603050405020304" pitchFamily="18" charset="0"/>
              </a:rPr>
              <a:t>Poojitha Mamidi         207R1A05F7</a:t>
            </a:r>
          </a:p>
          <a:p>
            <a:r>
              <a:rPr lang="en-IN" sz="1600" b="1" dirty="0">
                <a:latin typeface="Times New Roman" panose="02020603050405020304" pitchFamily="18" charset="0"/>
                <a:cs typeface="Times New Roman" panose="02020603050405020304" pitchFamily="18" charset="0"/>
              </a:rPr>
              <a:t>         M. Gowtham Reddy    207R1A05F6</a:t>
            </a:r>
          </a:p>
          <a:p>
            <a:r>
              <a:rPr lang="en-IN" sz="1600" b="1" dirty="0">
                <a:latin typeface="Times New Roman" panose="02020603050405020304" pitchFamily="18" charset="0"/>
                <a:cs typeface="Times New Roman" panose="02020603050405020304" pitchFamily="18" charset="0"/>
              </a:rPr>
              <a:t>         K. Pallavi                    207R1A05E6</a:t>
            </a:r>
          </a:p>
        </p:txBody>
      </p:sp>
    </p:spTree>
    <p:extLst>
      <p:ext uri="{BB962C8B-B14F-4D97-AF65-F5344CB8AC3E}">
        <p14:creationId xmlns:p14="http://schemas.microsoft.com/office/powerpoint/2010/main" val="137394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32DAA-308D-DA18-72FA-7DA176BE9E78}"/>
              </a:ext>
            </a:extLst>
          </p:cNvPr>
          <p:cNvSpPr>
            <a:spLocks noGrp="1"/>
          </p:cNvSpPr>
          <p:nvPr>
            <p:ph type="title"/>
          </p:nvPr>
        </p:nvSpPr>
        <p:spPr>
          <a:xfrm>
            <a:off x="744209" y="639314"/>
            <a:ext cx="9720072" cy="1499616"/>
          </a:xfrm>
        </p:spPr>
        <p:txBody>
          <a:bodyPr>
            <a:normAutofit/>
          </a:bodyPr>
          <a:lstStyle/>
          <a:p>
            <a:r>
              <a:rPr lang="en-US" sz="3600" b="1" dirty="0">
                <a:latin typeface="Times New Roman" panose="02020603050405020304" pitchFamily="18" charset="0"/>
                <a:cs typeface="Times New Roman" panose="02020603050405020304" pitchFamily="18" charset="0"/>
              </a:rPr>
              <a:t>Novelty</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653FB8F-2455-5765-E402-2E39C70452FF}"/>
              </a:ext>
            </a:extLst>
          </p:cNvPr>
          <p:cNvSpPr>
            <a:spLocks noGrp="1"/>
          </p:cNvSpPr>
          <p:nvPr>
            <p:ph idx="1"/>
          </p:nvPr>
        </p:nvSpPr>
        <p:spPr>
          <a:xfrm>
            <a:off x="677332" y="1945342"/>
            <a:ext cx="10967271" cy="4273344"/>
          </a:xfrm>
        </p:spPr>
        <p:txBody>
          <a:bodyPr>
            <a:normAutofit/>
          </a:bodyPr>
          <a:lstStyle/>
          <a:p>
            <a:pPr algn="just">
              <a:lnSpc>
                <a:spcPct val="150000"/>
              </a:lnSpc>
              <a:buFont typeface="Arial" panose="020B0604020202020204" pitchFamily="34" charset="0"/>
              <a:buChar char="•"/>
            </a:pPr>
            <a:r>
              <a:rPr lang="en-US" sz="2400" b="1" i="0" dirty="0">
                <a:solidFill>
                  <a:srgbClr val="0D0D0D"/>
                </a:solidFill>
                <a:effectLst/>
                <a:latin typeface="Times New Roman" panose="02020603050405020304" pitchFamily="18" charset="0"/>
                <a:cs typeface="Times New Roman" panose="02020603050405020304" pitchFamily="18" charset="0"/>
              </a:rPr>
              <a:t> Integration of Reverse Engineering and Machine Learning:</a:t>
            </a:r>
            <a:r>
              <a:rPr lang="en-US" sz="2400" b="0" i="0" dirty="0">
                <a:solidFill>
                  <a:srgbClr val="0D0D0D"/>
                </a:solidFill>
                <a:effectLst/>
                <a:latin typeface="Times New Roman" panose="02020603050405020304" pitchFamily="18" charset="0"/>
                <a:cs typeface="Times New Roman" panose="02020603050405020304" pitchFamily="18" charset="0"/>
              </a:rPr>
              <a:t> While both reverse engineering and machine learning have been utilized separately for malware analysis, our framework integrates these techniques synergistically. By leveraging reverse engineering to extract meaningful features from decompiled Android applications.</a:t>
            </a:r>
          </a:p>
        </p:txBody>
      </p:sp>
    </p:spTree>
    <p:extLst>
      <p:ext uri="{BB962C8B-B14F-4D97-AF65-F5344CB8AC3E}">
        <p14:creationId xmlns:p14="http://schemas.microsoft.com/office/powerpoint/2010/main" val="1606510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440C1-CB66-C999-C27F-6C214DD4EA5A}"/>
              </a:ext>
            </a:extLst>
          </p:cNvPr>
          <p:cNvSpPr>
            <a:spLocks noGrp="1"/>
          </p:cNvSpPr>
          <p:nvPr>
            <p:ph type="title"/>
          </p:nvPr>
        </p:nvSpPr>
        <p:spPr>
          <a:xfrm>
            <a:off x="717177" y="618456"/>
            <a:ext cx="8610600" cy="1170039"/>
          </a:xfrm>
        </p:spPr>
        <p:txBody>
          <a:bodyPr>
            <a:normAutofit/>
          </a:bodyPr>
          <a:lstStyle/>
          <a:p>
            <a:r>
              <a:rPr lang="en-IN" sz="5400" b="1" dirty="0">
                <a:latin typeface="Times New Roman" panose="02020603050405020304" pitchFamily="18" charset="0"/>
                <a:cs typeface="Times New Roman" panose="02020603050405020304" pitchFamily="18" charset="0"/>
              </a:rPr>
              <a:t>architecture</a:t>
            </a:r>
          </a:p>
        </p:txBody>
      </p:sp>
      <p:sp>
        <p:nvSpPr>
          <p:cNvPr id="5" name="TextBox 4">
            <a:extLst>
              <a:ext uri="{FF2B5EF4-FFF2-40B4-BE49-F238E27FC236}">
                <a16:creationId xmlns:a16="http://schemas.microsoft.com/office/drawing/2014/main" id="{3B5490FF-52B1-0B49-774C-9982D049F56C}"/>
              </a:ext>
            </a:extLst>
          </p:cNvPr>
          <p:cNvSpPr txBox="1"/>
          <p:nvPr/>
        </p:nvSpPr>
        <p:spPr>
          <a:xfrm>
            <a:off x="3048000" y="3244334"/>
            <a:ext cx="6096000" cy="369332"/>
          </a:xfrm>
          <a:prstGeom prst="rect">
            <a:avLst/>
          </a:prstGeom>
          <a:noFill/>
        </p:spPr>
        <p:txBody>
          <a:bodyPr wrap="square">
            <a:spAutoFit/>
          </a:bodyPr>
          <a:lstStyle/>
          <a:p>
            <a:pPr marR="0" algn="l" rtl="0"/>
            <a:endParaRPr lang="en-US" sz="1800" b="0" i="0" u="none" strike="noStrike" baseline="0" dirty="0">
              <a:latin typeface="Times New Roman" panose="02020603050405020304" pitchFamily="18" charset="0"/>
            </a:endParaRPr>
          </a:p>
        </p:txBody>
      </p:sp>
      <p:pic>
        <p:nvPicPr>
          <p:cNvPr id="10" name="Content Placeholder 9">
            <a:extLst>
              <a:ext uri="{FF2B5EF4-FFF2-40B4-BE49-F238E27FC236}">
                <a16:creationId xmlns:a16="http://schemas.microsoft.com/office/drawing/2014/main" id="{778677C2-7F28-1C35-BC93-89DE3DCD9DE0}"/>
              </a:ext>
            </a:extLst>
          </p:cNvPr>
          <p:cNvPicPr>
            <a:picLocks noGrp="1" noChangeAspect="1"/>
          </p:cNvPicPr>
          <p:nvPr>
            <p:ph idx="1"/>
          </p:nvPr>
        </p:nvPicPr>
        <p:blipFill>
          <a:blip r:embed="rId2"/>
          <a:stretch>
            <a:fillRect/>
          </a:stretch>
        </p:blipFill>
        <p:spPr>
          <a:xfrm>
            <a:off x="2348752" y="1368224"/>
            <a:ext cx="6660777" cy="5404611"/>
          </a:xfrm>
          <a:prstGeom prst="rect">
            <a:avLst/>
          </a:prstGeom>
        </p:spPr>
      </p:pic>
    </p:spTree>
    <p:extLst>
      <p:ext uri="{BB962C8B-B14F-4D97-AF65-F5344CB8AC3E}">
        <p14:creationId xmlns:p14="http://schemas.microsoft.com/office/powerpoint/2010/main" val="629254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40012-734B-A09C-BA7B-8AC5156451E0}"/>
              </a:ext>
            </a:extLst>
          </p:cNvPr>
          <p:cNvSpPr>
            <a:spLocks noGrp="1"/>
          </p:cNvSpPr>
          <p:nvPr>
            <p:ph type="title"/>
          </p:nvPr>
        </p:nvSpPr>
        <p:spPr>
          <a:xfrm>
            <a:off x="824752" y="764373"/>
            <a:ext cx="10767807" cy="822380"/>
          </a:xfrm>
        </p:spPr>
        <p:txBody>
          <a:bodyPr>
            <a:normAutofit/>
          </a:bodyPr>
          <a:lstStyle/>
          <a:p>
            <a:r>
              <a:rPr lang="en-US" sz="3600" b="1" dirty="0">
                <a:latin typeface="Times New Roman" panose="02020603050405020304" pitchFamily="18" charset="0"/>
                <a:cs typeface="Times New Roman" panose="02020603050405020304" pitchFamily="18" charset="0"/>
              </a:rPr>
              <a:t>MODULES</a:t>
            </a:r>
          </a:p>
        </p:txBody>
      </p:sp>
      <p:sp>
        <p:nvSpPr>
          <p:cNvPr id="4" name="Content Placeholder 3">
            <a:extLst>
              <a:ext uri="{FF2B5EF4-FFF2-40B4-BE49-F238E27FC236}">
                <a16:creationId xmlns:a16="http://schemas.microsoft.com/office/drawing/2014/main" id="{41D5F46F-25C8-F26D-FD62-D804D051D371}"/>
              </a:ext>
            </a:extLst>
          </p:cNvPr>
          <p:cNvSpPr>
            <a:spLocks noGrp="1"/>
          </p:cNvSpPr>
          <p:nvPr>
            <p:ph idx="1"/>
          </p:nvPr>
        </p:nvSpPr>
        <p:spPr>
          <a:xfrm>
            <a:off x="824753" y="1586753"/>
            <a:ext cx="10668000" cy="4722607"/>
          </a:xfrm>
        </p:spPr>
        <p:txBody>
          <a:bodyPr>
            <a:normAutofit fontScale="92500"/>
          </a:bodyPr>
          <a:lstStyle/>
          <a:p>
            <a:pPr algn="l"/>
            <a:r>
              <a:rPr lang="en-US" sz="2400" b="1" i="0" dirty="0">
                <a:solidFill>
                  <a:srgbClr val="0D0D0D"/>
                </a:solidFill>
                <a:effectLst/>
                <a:latin typeface="Times New Roman" panose="02020603050405020304" pitchFamily="18" charset="0"/>
                <a:cs typeface="Times New Roman" panose="02020603050405020304" pitchFamily="18" charset="0"/>
              </a:rPr>
              <a:t>Data Collection Module:</a:t>
            </a:r>
            <a:endParaRPr lang="en-US" sz="2400" b="0" i="0" dirty="0">
              <a:solidFill>
                <a:srgbClr val="0D0D0D"/>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400" b="0" i="0" dirty="0">
                <a:solidFill>
                  <a:srgbClr val="0D0D0D"/>
                </a:solidFill>
                <a:effectLst/>
                <a:latin typeface="Times New Roman" panose="02020603050405020304" pitchFamily="18" charset="0"/>
                <a:cs typeface="Times New Roman" panose="02020603050405020304" pitchFamily="18" charset="0"/>
              </a:rPr>
              <a:t>Responsible for gathering a diverse dataset of Android applications.</a:t>
            </a:r>
          </a:p>
          <a:p>
            <a:pPr algn="l">
              <a:buFont typeface="Arial" panose="020B0604020202020204" pitchFamily="34" charset="0"/>
              <a:buChar char="•"/>
            </a:pPr>
            <a:r>
              <a:rPr lang="en-US" sz="2400" b="0" i="0" dirty="0">
                <a:solidFill>
                  <a:srgbClr val="0D0D0D"/>
                </a:solidFill>
                <a:effectLst/>
                <a:latin typeface="Times New Roman" panose="02020603050405020304" pitchFamily="18" charset="0"/>
                <a:cs typeface="Times New Roman" panose="02020603050405020304" pitchFamily="18" charset="0"/>
              </a:rPr>
              <a:t>Ensures the dataset's quality and diversity to represent real-world scenarios adequately.</a:t>
            </a:r>
          </a:p>
          <a:p>
            <a:pPr algn="l"/>
            <a:r>
              <a:rPr lang="en-US" sz="2400" b="1" i="0" dirty="0">
                <a:solidFill>
                  <a:srgbClr val="0D0D0D"/>
                </a:solidFill>
                <a:effectLst/>
                <a:latin typeface="Times New Roman" panose="02020603050405020304" pitchFamily="18" charset="0"/>
                <a:cs typeface="Times New Roman" panose="02020603050405020304" pitchFamily="18" charset="0"/>
              </a:rPr>
              <a:t>Reverse Engineering Module:</a:t>
            </a:r>
            <a:endParaRPr lang="en-US" sz="2400" b="0" i="0" dirty="0">
              <a:solidFill>
                <a:srgbClr val="0D0D0D"/>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400" b="0" i="0" dirty="0">
                <a:solidFill>
                  <a:srgbClr val="0D0D0D"/>
                </a:solidFill>
                <a:effectLst/>
                <a:latin typeface="Times New Roman" panose="02020603050405020304" pitchFamily="18" charset="0"/>
                <a:cs typeface="Times New Roman" panose="02020603050405020304" pitchFamily="18" charset="0"/>
              </a:rPr>
              <a:t>Extracts relevant features from the decompiled code using static analysis techniques.</a:t>
            </a:r>
          </a:p>
          <a:p>
            <a:pPr algn="l">
              <a:buFont typeface="Arial" panose="020B0604020202020204" pitchFamily="34" charset="0"/>
              <a:buChar char="•"/>
            </a:pPr>
            <a:r>
              <a:rPr lang="en-US" sz="2400" b="0" i="0" dirty="0">
                <a:solidFill>
                  <a:srgbClr val="0D0D0D"/>
                </a:solidFill>
                <a:effectLst/>
                <a:latin typeface="Times New Roman" panose="02020603050405020304" pitchFamily="18" charset="0"/>
                <a:cs typeface="Times New Roman" panose="02020603050405020304" pitchFamily="18" charset="0"/>
              </a:rPr>
              <a:t>Captures information such as permissions, API calls, control flow structures, and more</a:t>
            </a:r>
          </a:p>
          <a:p>
            <a:pPr algn="l"/>
            <a:r>
              <a:rPr lang="en-US" sz="2400" b="1" i="0" dirty="0">
                <a:solidFill>
                  <a:srgbClr val="0D0D0D"/>
                </a:solidFill>
                <a:effectLst/>
                <a:latin typeface="Times New Roman" panose="02020603050405020304" pitchFamily="18" charset="0"/>
                <a:cs typeface="Times New Roman" panose="02020603050405020304" pitchFamily="18" charset="0"/>
              </a:rPr>
              <a:t>Testing and Evaluation Module:</a:t>
            </a:r>
            <a:endParaRPr lang="en-US" sz="2400" b="0" i="0" dirty="0">
              <a:solidFill>
                <a:srgbClr val="0D0D0D"/>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400" b="0" i="0" dirty="0">
                <a:solidFill>
                  <a:srgbClr val="0D0D0D"/>
                </a:solidFill>
                <a:effectLst/>
                <a:latin typeface="Times New Roman" panose="02020603050405020304" pitchFamily="18" charset="0"/>
                <a:cs typeface="Times New Roman" panose="02020603050405020304" pitchFamily="18" charset="0"/>
              </a:rPr>
              <a:t>Evaluates the models' performance in terms of detection accuracy, false positive rate, and other relevant metrics.</a:t>
            </a:r>
          </a:p>
          <a:p>
            <a:pPr algn="l">
              <a:buFont typeface="Arial" panose="020B0604020202020204" pitchFamily="34" charset="0"/>
              <a:buChar char="•"/>
            </a:pPr>
            <a:r>
              <a:rPr lang="en-US" sz="2400" b="0" i="0" dirty="0">
                <a:solidFill>
                  <a:srgbClr val="0D0D0D"/>
                </a:solidFill>
                <a:effectLst/>
                <a:latin typeface="Times New Roman" panose="02020603050405020304" pitchFamily="18" charset="0"/>
                <a:cs typeface="Times New Roman" panose="02020603050405020304" pitchFamily="18" charset="0"/>
              </a:rPr>
              <a:t>Generates evaluation reports and visualizations to analyze and interpret the results.</a:t>
            </a:r>
          </a:p>
          <a:p>
            <a:pPr marL="457200">
              <a:lnSpc>
                <a:spcPct val="120000"/>
              </a:lnSpc>
            </a:pPr>
            <a:endParaRPr lang="en-IN"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62469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D2BF8-3673-30D3-7037-F82A2B84D6D6}"/>
              </a:ext>
            </a:extLst>
          </p:cNvPr>
          <p:cNvSpPr>
            <a:spLocks noGrp="1"/>
          </p:cNvSpPr>
          <p:nvPr>
            <p:ph type="title"/>
          </p:nvPr>
        </p:nvSpPr>
        <p:spPr>
          <a:xfrm>
            <a:off x="690052" y="694876"/>
            <a:ext cx="8610600" cy="1293028"/>
          </a:xfrm>
        </p:spPr>
        <p:txBody>
          <a:bodyPr>
            <a:normAutofit/>
          </a:bodyPr>
          <a:lstStyle/>
          <a:p>
            <a:r>
              <a:rPr lang="en-US" sz="3600" dirty="0">
                <a:latin typeface="Times New Roman" panose="02020603050405020304" pitchFamily="18" charset="0"/>
                <a:cs typeface="Times New Roman" panose="02020603050405020304" pitchFamily="18" charset="0"/>
              </a:rPr>
              <a:t>UML Diagram</a:t>
            </a:r>
          </a:p>
        </p:txBody>
      </p:sp>
      <p:sp>
        <p:nvSpPr>
          <p:cNvPr id="12" name="TextBox 11">
            <a:extLst>
              <a:ext uri="{FF2B5EF4-FFF2-40B4-BE49-F238E27FC236}">
                <a16:creationId xmlns:a16="http://schemas.microsoft.com/office/drawing/2014/main" id="{3E9B415A-2377-C3CC-0FAC-9EDF0E470732}"/>
              </a:ext>
            </a:extLst>
          </p:cNvPr>
          <p:cNvSpPr txBox="1"/>
          <p:nvPr/>
        </p:nvSpPr>
        <p:spPr>
          <a:xfrm>
            <a:off x="690052" y="2638711"/>
            <a:ext cx="3586480" cy="830997"/>
          </a:xfrm>
          <a:prstGeom prst="rect">
            <a:avLst/>
          </a:prstGeom>
          <a:noFill/>
        </p:spPr>
        <p:txBody>
          <a:bodyPr wrap="square" rtlCol="0">
            <a:spAutoFit/>
          </a:bodyPr>
          <a:lstStyle/>
          <a:p>
            <a:pPr marL="342900" indent="-342900">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USE CASE DIAGRAM</a:t>
            </a:r>
          </a:p>
        </p:txBody>
      </p:sp>
      <p:pic>
        <p:nvPicPr>
          <p:cNvPr id="5" name="Content Placeholder 4">
            <a:extLst>
              <a:ext uri="{FF2B5EF4-FFF2-40B4-BE49-F238E27FC236}">
                <a16:creationId xmlns:a16="http://schemas.microsoft.com/office/drawing/2014/main" id="{3A16A794-7E02-2091-5144-82CD3EB8DD34}"/>
              </a:ext>
            </a:extLst>
          </p:cNvPr>
          <p:cNvPicPr>
            <a:picLocks noGrp="1" noChangeAspect="1"/>
          </p:cNvPicPr>
          <p:nvPr>
            <p:ph idx="1"/>
          </p:nvPr>
        </p:nvPicPr>
        <p:blipFill>
          <a:blip r:embed="rId2"/>
          <a:stretch>
            <a:fillRect/>
          </a:stretch>
        </p:blipFill>
        <p:spPr>
          <a:xfrm>
            <a:off x="3750906" y="1474237"/>
            <a:ext cx="6607321" cy="4688887"/>
          </a:xfrm>
          <a:prstGeom prst="rect">
            <a:avLst/>
          </a:prstGeom>
        </p:spPr>
      </p:pic>
    </p:spTree>
    <p:extLst>
      <p:ext uri="{BB962C8B-B14F-4D97-AF65-F5344CB8AC3E}">
        <p14:creationId xmlns:p14="http://schemas.microsoft.com/office/powerpoint/2010/main" val="3028617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228BB1-77FF-1E02-1577-CEF01F10302D}"/>
              </a:ext>
            </a:extLst>
          </p:cNvPr>
          <p:cNvSpPr>
            <a:spLocks noGrp="1"/>
          </p:cNvSpPr>
          <p:nvPr>
            <p:ph idx="1"/>
          </p:nvPr>
        </p:nvSpPr>
        <p:spPr>
          <a:xfrm>
            <a:off x="950603" y="1082593"/>
            <a:ext cx="3518877" cy="415778"/>
          </a:xfrm>
        </p:spPr>
        <p:txBody>
          <a:bodyPr>
            <a:noAutofit/>
          </a:bodyPr>
          <a:lstStyle/>
          <a:p>
            <a:pPr>
              <a:buFont typeface="Wingdings" panose="05000000000000000000" pitchFamily="2" charset="2"/>
              <a:buChar char="§"/>
            </a:pPr>
            <a:r>
              <a:rPr lang="en-IN" sz="2400" b="1" dirty="0">
                <a:latin typeface="Times New Roman" panose="02020603050405020304" pitchFamily="18" charset="0"/>
                <a:cs typeface="Times New Roman" panose="02020603050405020304" pitchFamily="18" charset="0"/>
              </a:rPr>
              <a:t>CLASS DIAGRAM</a:t>
            </a:r>
          </a:p>
        </p:txBody>
      </p:sp>
      <p:pic>
        <p:nvPicPr>
          <p:cNvPr id="4" name="Picture 3">
            <a:extLst>
              <a:ext uri="{FF2B5EF4-FFF2-40B4-BE49-F238E27FC236}">
                <a16:creationId xmlns:a16="http://schemas.microsoft.com/office/drawing/2014/main" id="{B25F3F51-307F-A4F2-D115-C3C19D881ABD}"/>
              </a:ext>
            </a:extLst>
          </p:cNvPr>
          <p:cNvPicPr>
            <a:picLocks noChangeAspect="1"/>
          </p:cNvPicPr>
          <p:nvPr/>
        </p:nvPicPr>
        <p:blipFill>
          <a:blip r:embed="rId2"/>
          <a:stretch>
            <a:fillRect/>
          </a:stretch>
        </p:blipFill>
        <p:spPr>
          <a:xfrm>
            <a:off x="4276411" y="803663"/>
            <a:ext cx="7088275" cy="5531824"/>
          </a:xfrm>
          <a:prstGeom prst="rect">
            <a:avLst/>
          </a:prstGeom>
        </p:spPr>
      </p:pic>
    </p:spTree>
    <p:extLst>
      <p:ext uri="{BB962C8B-B14F-4D97-AF65-F5344CB8AC3E}">
        <p14:creationId xmlns:p14="http://schemas.microsoft.com/office/powerpoint/2010/main" val="3168122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7772C93-7C94-045D-D650-BBF24C6BED24}"/>
              </a:ext>
            </a:extLst>
          </p:cNvPr>
          <p:cNvSpPr txBox="1"/>
          <p:nvPr/>
        </p:nvSpPr>
        <p:spPr>
          <a:xfrm>
            <a:off x="914032" y="1041597"/>
            <a:ext cx="3284744" cy="830997"/>
          </a:xfrm>
          <a:prstGeom prst="rect">
            <a:avLst/>
          </a:prstGeom>
          <a:noFill/>
        </p:spPr>
        <p:txBody>
          <a:bodyPr wrap="square" rtlCol="0">
            <a:spAutoFit/>
          </a:bodyPr>
          <a:lstStyle/>
          <a:p>
            <a:pPr marL="342900" indent="-342900">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SEQUENCE DIAGRAM</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070619BC-4A17-BACB-60CB-5A805C784335}"/>
                  </a:ext>
                </a:extLst>
              </p14:cNvPr>
              <p14:cNvContentPartPr/>
              <p14:nvPr/>
            </p14:nvContentPartPr>
            <p14:xfrm>
              <a:off x="438568" y="2733590"/>
              <a:ext cx="360" cy="360"/>
            </p14:xfrm>
          </p:contentPart>
        </mc:Choice>
        <mc:Fallback xmlns="">
          <p:pic>
            <p:nvPicPr>
              <p:cNvPr id="3" name="Ink 2">
                <a:extLst>
                  <a:ext uri="{FF2B5EF4-FFF2-40B4-BE49-F238E27FC236}">
                    <a16:creationId xmlns:a16="http://schemas.microsoft.com/office/drawing/2014/main" id="{070619BC-4A17-BACB-60CB-5A805C784335}"/>
                  </a:ext>
                </a:extLst>
              </p:cNvPr>
              <p:cNvPicPr/>
              <p:nvPr/>
            </p:nvPicPr>
            <p:blipFill>
              <a:blip r:embed="rId3"/>
              <a:stretch>
                <a:fillRect/>
              </a:stretch>
            </p:blipFill>
            <p:spPr>
              <a:xfrm>
                <a:off x="429568" y="272459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9584972-76DE-F2D4-CF80-17EFA9E7EF65}"/>
                  </a:ext>
                </a:extLst>
              </p14:cNvPr>
              <p14:cNvContentPartPr/>
              <p14:nvPr/>
            </p14:nvContentPartPr>
            <p14:xfrm>
              <a:off x="466288" y="3442761"/>
              <a:ext cx="360" cy="360"/>
            </p14:xfrm>
          </p:contentPart>
        </mc:Choice>
        <mc:Fallback xmlns="">
          <p:pic>
            <p:nvPicPr>
              <p:cNvPr id="4" name="Ink 3">
                <a:extLst>
                  <a:ext uri="{FF2B5EF4-FFF2-40B4-BE49-F238E27FC236}">
                    <a16:creationId xmlns:a16="http://schemas.microsoft.com/office/drawing/2014/main" id="{69584972-76DE-F2D4-CF80-17EFA9E7EF65}"/>
                  </a:ext>
                </a:extLst>
              </p:cNvPr>
              <p:cNvPicPr/>
              <p:nvPr/>
            </p:nvPicPr>
            <p:blipFill>
              <a:blip r:embed="rId3"/>
              <a:stretch>
                <a:fillRect/>
              </a:stretch>
            </p:blipFill>
            <p:spPr>
              <a:xfrm>
                <a:off x="457288" y="3434121"/>
                <a:ext cx="18000" cy="18000"/>
              </a:xfrm>
              <a:prstGeom prst="rect">
                <a:avLst/>
              </a:prstGeom>
            </p:spPr>
          </p:pic>
        </mc:Fallback>
      </mc:AlternateContent>
      <p:pic>
        <p:nvPicPr>
          <p:cNvPr id="7" name="Picture 6">
            <a:extLst>
              <a:ext uri="{FF2B5EF4-FFF2-40B4-BE49-F238E27FC236}">
                <a16:creationId xmlns:a16="http://schemas.microsoft.com/office/drawing/2014/main" id="{FAB94C9C-416E-B056-6397-43261677ACFC}"/>
              </a:ext>
            </a:extLst>
          </p:cNvPr>
          <p:cNvPicPr>
            <a:picLocks noChangeAspect="1"/>
          </p:cNvPicPr>
          <p:nvPr/>
        </p:nvPicPr>
        <p:blipFill>
          <a:blip r:embed="rId5"/>
          <a:stretch>
            <a:fillRect/>
          </a:stretch>
        </p:blipFill>
        <p:spPr>
          <a:xfrm>
            <a:off x="3782045" y="1041597"/>
            <a:ext cx="7216765" cy="5359203"/>
          </a:xfrm>
          <a:prstGeom prst="rect">
            <a:avLst/>
          </a:prstGeom>
        </p:spPr>
      </p:pic>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90B63456-96D6-6184-9118-BD19BC5E572C}"/>
                  </a:ext>
                </a:extLst>
              </p14:cNvPr>
              <p14:cNvContentPartPr/>
              <p14:nvPr/>
            </p14:nvContentPartPr>
            <p14:xfrm>
              <a:off x="4309920" y="3058140"/>
              <a:ext cx="360" cy="360"/>
            </p14:xfrm>
          </p:contentPart>
        </mc:Choice>
        <mc:Fallback xmlns="">
          <p:pic>
            <p:nvPicPr>
              <p:cNvPr id="9" name="Ink 8">
                <a:extLst>
                  <a:ext uri="{FF2B5EF4-FFF2-40B4-BE49-F238E27FC236}">
                    <a16:creationId xmlns:a16="http://schemas.microsoft.com/office/drawing/2014/main" id="{90B63456-96D6-6184-9118-BD19BC5E572C}"/>
                  </a:ext>
                </a:extLst>
              </p:cNvPr>
              <p:cNvPicPr/>
              <p:nvPr/>
            </p:nvPicPr>
            <p:blipFill>
              <a:blip r:embed="rId3"/>
              <a:stretch>
                <a:fillRect/>
              </a:stretch>
            </p:blipFill>
            <p:spPr>
              <a:xfrm>
                <a:off x="4301280" y="30495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87AFC575-11D4-2CC6-02B6-34087FD93979}"/>
                  </a:ext>
                </a:extLst>
              </p14:cNvPr>
              <p14:cNvContentPartPr/>
              <p14:nvPr/>
            </p14:nvContentPartPr>
            <p14:xfrm>
              <a:off x="1737360" y="1905060"/>
              <a:ext cx="360" cy="360"/>
            </p14:xfrm>
          </p:contentPart>
        </mc:Choice>
        <mc:Fallback xmlns="">
          <p:pic>
            <p:nvPicPr>
              <p:cNvPr id="11" name="Ink 10">
                <a:extLst>
                  <a:ext uri="{FF2B5EF4-FFF2-40B4-BE49-F238E27FC236}">
                    <a16:creationId xmlns:a16="http://schemas.microsoft.com/office/drawing/2014/main" id="{87AFC575-11D4-2CC6-02B6-34087FD93979}"/>
                  </a:ext>
                </a:extLst>
              </p:cNvPr>
              <p:cNvPicPr/>
              <p:nvPr/>
            </p:nvPicPr>
            <p:blipFill>
              <a:blip r:embed="rId3"/>
              <a:stretch>
                <a:fillRect/>
              </a:stretch>
            </p:blipFill>
            <p:spPr>
              <a:xfrm>
                <a:off x="1728360" y="18960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E30005CD-F9EF-8C51-9FE4-3367CAC7E626}"/>
                  </a:ext>
                </a:extLst>
              </p14:cNvPr>
              <p14:cNvContentPartPr/>
              <p14:nvPr/>
            </p14:nvContentPartPr>
            <p14:xfrm>
              <a:off x="-1101152" y="298550"/>
              <a:ext cx="360" cy="360"/>
            </p14:xfrm>
          </p:contentPart>
        </mc:Choice>
        <mc:Fallback xmlns="">
          <p:pic>
            <p:nvPicPr>
              <p:cNvPr id="18" name="Ink 17">
                <a:extLst>
                  <a:ext uri="{FF2B5EF4-FFF2-40B4-BE49-F238E27FC236}">
                    <a16:creationId xmlns:a16="http://schemas.microsoft.com/office/drawing/2014/main" id="{E30005CD-F9EF-8C51-9FE4-3367CAC7E626}"/>
                  </a:ext>
                </a:extLst>
              </p:cNvPr>
              <p:cNvPicPr/>
              <p:nvPr/>
            </p:nvPicPr>
            <p:blipFill>
              <a:blip r:embed="rId3"/>
              <a:stretch>
                <a:fillRect/>
              </a:stretch>
            </p:blipFill>
            <p:spPr>
              <a:xfrm>
                <a:off x="-1110152" y="2895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6443E11F-77B5-C3F4-2F8E-3272C655C691}"/>
                  </a:ext>
                </a:extLst>
              </p14:cNvPr>
              <p14:cNvContentPartPr/>
              <p14:nvPr/>
            </p14:nvContentPartPr>
            <p14:xfrm>
              <a:off x="7101960" y="1356240"/>
              <a:ext cx="815400" cy="6480"/>
            </p14:xfrm>
          </p:contentPart>
        </mc:Choice>
        <mc:Fallback xmlns="">
          <p:pic>
            <p:nvPicPr>
              <p:cNvPr id="20" name="Ink 19">
                <a:extLst>
                  <a:ext uri="{FF2B5EF4-FFF2-40B4-BE49-F238E27FC236}">
                    <a16:creationId xmlns:a16="http://schemas.microsoft.com/office/drawing/2014/main" id="{6443E11F-77B5-C3F4-2F8E-3272C655C691}"/>
                  </a:ext>
                </a:extLst>
              </p:cNvPr>
              <p:cNvPicPr/>
              <p:nvPr/>
            </p:nvPicPr>
            <p:blipFill>
              <a:blip r:embed="rId10"/>
              <a:stretch>
                <a:fillRect/>
              </a:stretch>
            </p:blipFill>
            <p:spPr>
              <a:xfrm>
                <a:off x="7092960" y="1347240"/>
                <a:ext cx="8330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3" name="Ink 22">
                <a:extLst>
                  <a:ext uri="{FF2B5EF4-FFF2-40B4-BE49-F238E27FC236}">
                    <a16:creationId xmlns:a16="http://schemas.microsoft.com/office/drawing/2014/main" id="{BEA5C969-D49E-E537-D420-EA83648D2D9C}"/>
                  </a:ext>
                </a:extLst>
              </p14:cNvPr>
              <p14:cNvContentPartPr/>
              <p14:nvPr/>
            </p14:nvContentPartPr>
            <p14:xfrm>
              <a:off x="9494520" y="1356240"/>
              <a:ext cx="937440" cy="21240"/>
            </p14:xfrm>
          </p:contentPart>
        </mc:Choice>
        <mc:Fallback xmlns="">
          <p:pic>
            <p:nvPicPr>
              <p:cNvPr id="23" name="Ink 22">
                <a:extLst>
                  <a:ext uri="{FF2B5EF4-FFF2-40B4-BE49-F238E27FC236}">
                    <a16:creationId xmlns:a16="http://schemas.microsoft.com/office/drawing/2014/main" id="{BEA5C969-D49E-E537-D420-EA83648D2D9C}"/>
                  </a:ext>
                </a:extLst>
              </p:cNvPr>
              <p:cNvPicPr/>
              <p:nvPr/>
            </p:nvPicPr>
            <p:blipFill>
              <a:blip r:embed="rId12"/>
              <a:stretch>
                <a:fillRect/>
              </a:stretch>
            </p:blipFill>
            <p:spPr>
              <a:xfrm>
                <a:off x="9485520" y="1347240"/>
                <a:ext cx="9550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4" name="Ink 23">
                <a:extLst>
                  <a:ext uri="{FF2B5EF4-FFF2-40B4-BE49-F238E27FC236}">
                    <a16:creationId xmlns:a16="http://schemas.microsoft.com/office/drawing/2014/main" id="{DD0CFA7B-9A55-2D09-13C6-B47C4C6A927D}"/>
                  </a:ext>
                </a:extLst>
              </p14:cNvPr>
              <p14:cNvContentPartPr/>
              <p14:nvPr/>
            </p14:nvContentPartPr>
            <p14:xfrm>
              <a:off x="4144920" y="1355520"/>
              <a:ext cx="1049760" cy="16200"/>
            </p14:xfrm>
          </p:contentPart>
        </mc:Choice>
        <mc:Fallback xmlns="">
          <p:pic>
            <p:nvPicPr>
              <p:cNvPr id="24" name="Ink 23">
                <a:extLst>
                  <a:ext uri="{FF2B5EF4-FFF2-40B4-BE49-F238E27FC236}">
                    <a16:creationId xmlns:a16="http://schemas.microsoft.com/office/drawing/2014/main" id="{DD0CFA7B-9A55-2D09-13C6-B47C4C6A927D}"/>
                  </a:ext>
                </a:extLst>
              </p:cNvPr>
              <p:cNvPicPr/>
              <p:nvPr/>
            </p:nvPicPr>
            <p:blipFill>
              <a:blip r:embed="rId14"/>
              <a:stretch>
                <a:fillRect/>
              </a:stretch>
            </p:blipFill>
            <p:spPr>
              <a:xfrm>
                <a:off x="4135920" y="1346880"/>
                <a:ext cx="10674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8" name="Ink 27">
                <a:extLst>
                  <a:ext uri="{FF2B5EF4-FFF2-40B4-BE49-F238E27FC236}">
                    <a16:creationId xmlns:a16="http://schemas.microsoft.com/office/drawing/2014/main" id="{5FCA02EF-F916-4A73-022B-55F51A9D464B}"/>
                  </a:ext>
                </a:extLst>
              </p14:cNvPr>
              <p14:cNvContentPartPr/>
              <p14:nvPr/>
            </p14:nvContentPartPr>
            <p14:xfrm>
              <a:off x="5096232" y="1334376"/>
              <a:ext cx="122760" cy="45000"/>
            </p14:xfrm>
          </p:contentPart>
        </mc:Choice>
        <mc:Fallback xmlns="">
          <p:pic>
            <p:nvPicPr>
              <p:cNvPr id="28" name="Ink 27">
                <a:extLst>
                  <a:ext uri="{FF2B5EF4-FFF2-40B4-BE49-F238E27FC236}">
                    <a16:creationId xmlns:a16="http://schemas.microsoft.com/office/drawing/2014/main" id="{5FCA02EF-F916-4A73-022B-55F51A9D464B}"/>
                  </a:ext>
                </a:extLst>
              </p:cNvPr>
              <p:cNvPicPr/>
              <p:nvPr/>
            </p:nvPicPr>
            <p:blipFill>
              <a:blip r:embed="rId16"/>
              <a:stretch>
                <a:fillRect/>
              </a:stretch>
            </p:blipFill>
            <p:spPr>
              <a:xfrm>
                <a:off x="5087592" y="1325736"/>
                <a:ext cx="14040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4DFB3FBC-71BF-4297-44CC-1910C01CD58F}"/>
                  </a:ext>
                </a:extLst>
              </p14:cNvPr>
              <p14:cNvContentPartPr/>
              <p14:nvPr/>
            </p14:nvContentPartPr>
            <p14:xfrm>
              <a:off x="10404792" y="1329336"/>
              <a:ext cx="36000" cy="70200"/>
            </p14:xfrm>
          </p:contentPart>
        </mc:Choice>
        <mc:Fallback xmlns="">
          <p:pic>
            <p:nvPicPr>
              <p:cNvPr id="30" name="Ink 29">
                <a:extLst>
                  <a:ext uri="{FF2B5EF4-FFF2-40B4-BE49-F238E27FC236}">
                    <a16:creationId xmlns:a16="http://schemas.microsoft.com/office/drawing/2014/main" id="{4DFB3FBC-71BF-4297-44CC-1910C01CD58F}"/>
                  </a:ext>
                </a:extLst>
              </p:cNvPr>
              <p:cNvPicPr/>
              <p:nvPr/>
            </p:nvPicPr>
            <p:blipFill>
              <a:blip r:embed="rId18"/>
              <a:stretch>
                <a:fillRect/>
              </a:stretch>
            </p:blipFill>
            <p:spPr>
              <a:xfrm>
                <a:off x="10396152" y="1320696"/>
                <a:ext cx="536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2" name="Ink 31">
                <a:extLst>
                  <a:ext uri="{FF2B5EF4-FFF2-40B4-BE49-F238E27FC236}">
                    <a16:creationId xmlns:a16="http://schemas.microsoft.com/office/drawing/2014/main" id="{F0D50BF6-74DF-26BA-53EA-60B1849FC1A9}"/>
                  </a:ext>
                </a:extLst>
              </p14:cNvPr>
              <p14:cNvContentPartPr/>
              <p14:nvPr/>
            </p14:nvContentPartPr>
            <p14:xfrm>
              <a:off x="5095872" y="1371456"/>
              <a:ext cx="109440" cy="360"/>
            </p14:xfrm>
          </p:contentPart>
        </mc:Choice>
        <mc:Fallback xmlns="">
          <p:pic>
            <p:nvPicPr>
              <p:cNvPr id="32" name="Ink 31">
                <a:extLst>
                  <a:ext uri="{FF2B5EF4-FFF2-40B4-BE49-F238E27FC236}">
                    <a16:creationId xmlns:a16="http://schemas.microsoft.com/office/drawing/2014/main" id="{F0D50BF6-74DF-26BA-53EA-60B1849FC1A9}"/>
                  </a:ext>
                </a:extLst>
              </p:cNvPr>
              <p:cNvPicPr/>
              <p:nvPr/>
            </p:nvPicPr>
            <p:blipFill>
              <a:blip r:embed="rId20"/>
              <a:stretch>
                <a:fillRect/>
              </a:stretch>
            </p:blipFill>
            <p:spPr>
              <a:xfrm>
                <a:off x="5087232" y="1362456"/>
                <a:ext cx="127080" cy="18000"/>
              </a:xfrm>
              <a:prstGeom prst="rect">
                <a:avLst/>
              </a:prstGeom>
            </p:spPr>
          </p:pic>
        </mc:Fallback>
      </mc:AlternateContent>
    </p:spTree>
    <p:extLst>
      <p:ext uri="{BB962C8B-B14F-4D97-AF65-F5344CB8AC3E}">
        <p14:creationId xmlns:p14="http://schemas.microsoft.com/office/powerpoint/2010/main" val="2377477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FD253-4351-C2E3-FCA5-7EBDEDAA0112}"/>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7EC84144-E3B8-CBBF-BADF-BB432DEE1BF9}"/>
              </a:ext>
            </a:extLst>
          </p:cNvPr>
          <p:cNvSpPr txBox="1"/>
          <p:nvPr/>
        </p:nvSpPr>
        <p:spPr>
          <a:xfrm>
            <a:off x="922538" y="1039731"/>
            <a:ext cx="2576442" cy="830997"/>
          </a:xfrm>
          <a:prstGeom prst="rect">
            <a:avLst/>
          </a:prstGeom>
          <a:noFill/>
        </p:spPr>
        <p:txBody>
          <a:bodyPr wrap="square" rtlCol="0">
            <a:spAutoFit/>
          </a:bodyPr>
          <a:lstStyle/>
          <a:p>
            <a:pPr marL="342900" indent="-342900">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ACTIVITY DIAGRAM</a:t>
            </a:r>
          </a:p>
        </p:txBody>
      </p:sp>
      <p:pic>
        <p:nvPicPr>
          <p:cNvPr id="4" name="Picture 3">
            <a:extLst>
              <a:ext uri="{FF2B5EF4-FFF2-40B4-BE49-F238E27FC236}">
                <a16:creationId xmlns:a16="http://schemas.microsoft.com/office/drawing/2014/main" id="{09DD8254-CF77-726F-105A-A3C12BF0FCDE}"/>
              </a:ext>
            </a:extLst>
          </p:cNvPr>
          <p:cNvPicPr>
            <a:picLocks noChangeAspect="1"/>
          </p:cNvPicPr>
          <p:nvPr/>
        </p:nvPicPr>
        <p:blipFill>
          <a:blip r:embed="rId2"/>
          <a:stretch>
            <a:fillRect/>
          </a:stretch>
        </p:blipFill>
        <p:spPr>
          <a:xfrm>
            <a:off x="3412714" y="1039731"/>
            <a:ext cx="5986842" cy="5330844"/>
          </a:xfrm>
          <a:prstGeom prst="rect">
            <a:avLst/>
          </a:prstGeom>
        </p:spPr>
      </p:pic>
    </p:spTree>
    <p:extLst>
      <p:ext uri="{BB962C8B-B14F-4D97-AF65-F5344CB8AC3E}">
        <p14:creationId xmlns:p14="http://schemas.microsoft.com/office/powerpoint/2010/main" val="849017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ECF10-73A1-DD4F-0406-D18B83C4D8D0}"/>
              </a:ext>
            </a:extLst>
          </p:cNvPr>
          <p:cNvSpPr>
            <a:spLocks noGrp="1"/>
          </p:cNvSpPr>
          <p:nvPr>
            <p:ph type="title"/>
          </p:nvPr>
        </p:nvSpPr>
        <p:spPr>
          <a:xfrm>
            <a:off x="793102" y="811763"/>
            <a:ext cx="10713098" cy="835828"/>
          </a:xfrm>
        </p:spPr>
        <p:txBody>
          <a:bodyPr>
            <a:normAutofit/>
          </a:bodyPr>
          <a:lstStyle/>
          <a:p>
            <a:r>
              <a:rPr lang="en-US" sz="3600" b="1" dirty="0">
                <a:latin typeface="Times New Roman" panose="02020603050405020304" pitchFamily="18" charset="0"/>
                <a:cs typeface="Times New Roman" panose="02020603050405020304" pitchFamily="18" charset="0"/>
              </a:rPr>
              <a:t>conclusion</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033DF55-D2D0-F9AB-2494-A732F0773F81}"/>
              </a:ext>
            </a:extLst>
          </p:cNvPr>
          <p:cNvSpPr>
            <a:spLocks noGrp="1"/>
          </p:cNvSpPr>
          <p:nvPr>
            <p:ph idx="1"/>
          </p:nvPr>
        </p:nvSpPr>
        <p:spPr>
          <a:xfrm>
            <a:off x="685800" y="1866122"/>
            <a:ext cx="10820400" cy="4637315"/>
          </a:xfrm>
        </p:spPr>
        <p:txBody>
          <a:bodyPr>
            <a:normAutofit fontScale="92500"/>
          </a:bodyPr>
          <a:lstStyle/>
          <a:p>
            <a:pPr algn="just">
              <a:lnSpc>
                <a:spcPct val="150000"/>
              </a:lnSpc>
              <a:buFont typeface="Arial" panose="020B0604020202020204" pitchFamily="34" charset="0"/>
              <a:buChar char="•"/>
            </a:pPr>
            <a:r>
              <a:rPr lang="en-US" sz="2400" b="0" i="0" dirty="0">
                <a:solidFill>
                  <a:srgbClr val="0D0D0D"/>
                </a:solidFill>
                <a:effectLst/>
                <a:latin typeface="Times New Roman" panose="02020603050405020304" pitchFamily="18" charset="0"/>
                <a:cs typeface="Times New Roman" panose="02020603050405020304" pitchFamily="18" charset="0"/>
              </a:rPr>
              <a:t> In conclusion, our framework represents a significant step towards combating Android malware through the fusion of reverse engineering and machine learning, offering a promising avenue for enhancing mobile security and protecting users from emerging threats.</a:t>
            </a:r>
          </a:p>
          <a:p>
            <a:pPr algn="just">
              <a:lnSpc>
                <a:spcPct val="150000"/>
              </a:lnSpc>
              <a:buFont typeface="Arial" panose="020B0604020202020204" pitchFamily="34" charset="0"/>
              <a:buChar char="•"/>
            </a:pPr>
            <a:r>
              <a:rPr lang="en-US" sz="2400" b="0" i="0" dirty="0">
                <a:solidFill>
                  <a:srgbClr val="0D0D0D"/>
                </a:solidFill>
                <a:effectLst/>
                <a:latin typeface="Times New Roman" panose="02020603050405020304" pitchFamily="18" charset="0"/>
                <a:cs typeface="Times New Roman" panose="02020603050405020304" pitchFamily="18" charset="0"/>
              </a:rPr>
              <a:t> The proposed framework offers several advantages, including scalability, adaptability to evolving malware threats, and the ability to handle real-world Android applications effectively. By combining the strengths of reverse engineering and machine learning, our framework provides a holistic approach to Android malware detection, contributing to the overall security and privacy of mobile users.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3557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24E8C-19EC-AAA5-4A0F-8F820E943329}"/>
              </a:ext>
            </a:extLst>
          </p:cNvPr>
          <p:cNvSpPr>
            <a:spLocks noGrp="1"/>
          </p:cNvSpPr>
          <p:nvPr>
            <p:ph type="title"/>
          </p:nvPr>
        </p:nvSpPr>
        <p:spPr/>
        <p:txBody>
          <a:bodyPr>
            <a:normAutofit/>
          </a:bodyPr>
          <a:lstStyle/>
          <a:p>
            <a:r>
              <a:rPr lang="en-IN" sz="3600" dirty="0">
                <a:latin typeface="Times New Roman" panose="02020603050405020304" pitchFamily="18" charset="0"/>
                <a:cs typeface="Times New Roman" panose="02020603050405020304" pitchFamily="18" charset="0"/>
              </a:rPr>
              <a:t>RESULT</a:t>
            </a:r>
          </a:p>
        </p:txBody>
      </p:sp>
      <p:pic>
        <p:nvPicPr>
          <p:cNvPr id="5" name="Content Placeholder 4">
            <a:extLst>
              <a:ext uri="{FF2B5EF4-FFF2-40B4-BE49-F238E27FC236}">
                <a16:creationId xmlns:a16="http://schemas.microsoft.com/office/drawing/2014/main" id="{CB485AD1-3004-97F6-4790-650DA03E4DB1}"/>
              </a:ext>
            </a:extLst>
          </p:cNvPr>
          <p:cNvPicPr>
            <a:picLocks noGrp="1" noChangeAspect="1"/>
          </p:cNvPicPr>
          <p:nvPr>
            <p:ph idx="1"/>
          </p:nvPr>
        </p:nvPicPr>
        <p:blipFill rotWithShape="1">
          <a:blip r:embed="rId2"/>
          <a:srcRect b="5881"/>
          <a:stretch/>
        </p:blipFill>
        <p:spPr>
          <a:xfrm>
            <a:off x="2308313" y="1817465"/>
            <a:ext cx="8064412" cy="4221385"/>
          </a:xfrm>
        </p:spPr>
      </p:pic>
    </p:spTree>
    <p:extLst>
      <p:ext uri="{BB962C8B-B14F-4D97-AF65-F5344CB8AC3E}">
        <p14:creationId xmlns:p14="http://schemas.microsoft.com/office/powerpoint/2010/main" val="3903644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3DB1E-EC39-9B84-6DC2-5B456BBEB202}"/>
              </a:ext>
            </a:extLst>
          </p:cNvPr>
          <p:cNvSpPr>
            <a:spLocks noGrp="1"/>
          </p:cNvSpPr>
          <p:nvPr>
            <p:ph type="title"/>
          </p:nvPr>
        </p:nvSpPr>
        <p:spPr>
          <a:xfrm>
            <a:off x="1024128" y="1009650"/>
            <a:ext cx="9720072" cy="476250"/>
          </a:xfrm>
        </p:spPr>
        <p:txBody>
          <a:bodyPr>
            <a:normAutofit/>
          </a:bodyPr>
          <a:lstStyle/>
          <a:p>
            <a:r>
              <a:rPr lang="en-IN" sz="2000" dirty="0">
                <a:latin typeface="Times New Roman" panose="02020603050405020304" pitchFamily="18" charset="0"/>
                <a:cs typeface="Times New Roman" panose="02020603050405020304" pitchFamily="18" charset="0"/>
              </a:rPr>
              <a:t>Open </a:t>
            </a:r>
            <a:r>
              <a:rPr lang="en-IN" sz="2000" dirty="0" err="1">
                <a:latin typeface="Times New Roman" panose="02020603050405020304" pitchFamily="18" charset="0"/>
                <a:cs typeface="Times New Roman" panose="02020603050405020304" pitchFamily="18" charset="0"/>
              </a:rPr>
              <a:t>xampp</a:t>
            </a:r>
            <a:r>
              <a:rPr lang="en-IN" sz="2000" dirty="0">
                <a:latin typeface="Times New Roman" panose="02020603050405020304" pitchFamily="18" charset="0"/>
                <a:cs typeface="Times New Roman" panose="02020603050405020304" pitchFamily="18" charset="0"/>
              </a:rPr>
              <a:t> and click the start buttons of </a:t>
            </a:r>
            <a:r>
              <a:rPr lang="en-IN" sz="2000" dirty="0" err="1">
                <a:latin typeface="Times New Roman" panose="02020603050405020304" pitchFamily="18" charset="0"/>
                <a:cs typeface="Times New Roman" panose="02020603050405020304" pitchFamily="18" charset="0"/>
              </a:rPr>
              <a:t>apache</a:t>
            </a:r>
            <a:r>
              <a:rPr lang="en-IN" sz="2000" dirty="0">
                <a:latin typeface="Times New Roman" panose="02020603050405020304" pitchFamily="18" charset="0"/>
                <a:cs typeface="Times New Roman" panose="02020603050405020304" pitchFamily="18" charset="0"/>
              </a:rPr>
              <a:t> and </a:t>
            </a:r>
            <a:r>
              <a:rPr lang="en-IN" sz="2000" dirty="0" err="1">
                <a:latin typeface="Times New Roman" panose="02020603050405020304" pitchFamily="18" charset="0"/>
                <a:cs typeface="Times New Roman" panose="02020603050405020304" pitchFamily="18" charset="0"/>
              </a:rPr>
              <a:t>mysql</a:t>
            </a:r>
            <a:endParaRPr lang="en-IN" sz="20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39B7006B-1582-1981-1D1C-81C1B54A596A}"/>
              </a:ext>
            </a:extLst>
          </p:cNvPr>
          <p:cNvPicPr>
            <a:picLocks noGrp="1" noChangeAspect="1"/>
          </p:cNvPicPr>
          <p:nvPr>
            <p:ph idx="1"/>
          </p:nvPr>
        </p:nvPicPr>
        <p:blipFill rotWithShape="1">
          <a:blip r:embed="rId2"/>
          <a:srcRect b="5051"/>
          <a:stretch/>
        </p:blipFill>
        <p:spPr>
          <a:xfrm>
            <a:off x="2308313" y="2286000"/>
            <a:ext cx="7151511" cy="3819525"/>
          </a:xfrm>
        </p:spPr>
      </p:pic>
    </p:spTree>
    <p:extLst>
      <p:ext uri="{BB962C8B-B14F-4D97-AF65-F5344CB8AC3E}">
        <p14:creationId xmlns:p14="http://schemas.microsoft.com/office/powerpoint/2010/main" val="3017660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CEB5D-6515-35D8-B770-D62A4C208858}"/>
              </a:ext>
            </a:extLst>
          </p:cNvPr>
          <p:cNvSpPr>
            <a:spLocks noGrp="1"/>
          </p:cNvSpPr>
          <p:nvPr>
            <p:ph type="title"/>
          </p:nvPr>
        </p:nvSpPr>
        <p:spPr>
          <a:xfrm>
            <a:off x="867747" y="585216"/>
            <a:ext cx="9876453" cy="1499616"/>
          </a:xfrm>
        </p:spPr>
        <p:txBody>
          <a:bodyPr>
            <a:normAutofit/>
          </a:bodyPr>
          <a:lstStyle/>
          <a:p>
            <a:r>
              <a:rPr lang="en-IN" sz="3600" b="1" dirty="0">
                <a:latin typeface="Times New Roman" panose="02020603050405020304" pitchFamily="18" charset="0"/>
                <a:cs typeface="Times New Roman" panose="02020603050405020304" pitchFamily="18" charset="0"/>
              </a:rPr>
              <a:t>Contents</a:t>
            </a:r>
          </a:p>
        </p:txBody>
      </p:sp>
      <p:sp>
        <p:nvSpPr>
          <p:cNvPr id="3" name="Content Placeholder 2">
            <a:extLst>
              <a:ext uri="{FF2B5EF4-FFF2-40B4-BE49-F238E27FC236}">
                <a16:creationId xmlns:a16="http://schemas.microsoft.com/office/drawing/2014/main" id="{2DCFD9BA-A255-8544-A29E-EF6BB90A6A14}"/>
              </a:ext>
            </a:extLst>
          </p:cNvPr>
          <p:cNvSpPr>
            <a:spLocks noGrp="1"/>
          </p:cNvSpPr>
          <p:nvPr>
            <p:ph idx="1"/>
          </p:nvPr>
        </p:nvSpPr>
        <p:spPr>
          <a:xfrm>
            <a:off x="867747" y="1623527"/>
            <a:ext cx="6630332" cy="4919513"/>
          </a:xfrm>
        </p:spPr>
        <p:txBody>
          <a:bodyPr>
            <a:normAutofit fontScale="92500" lnSpcReduction="10000"/>
          </a:bodyPr>
          <a:lstStyle/>
          <a:p>
            <a:endParaRPr lang="en-IN" sz="2000" dirty="0"/>
          </a:p>
          <a:p>
            <a:pP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Abstract</a:t>
            </a:r>
          </a:p>
          <a:p>
            <a:pP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Existing System and its Disadvantages</a:t>
            </a:r>
          </a:p>
          <a:p>
            <a:pP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Proposed System and its Advantages</a:t>
            </a:r>
          </a:p>
          <a:p>
            <a:pP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System requirements</a:t>
            </a:r>
          </a:p>
          <a:p>
            <a:pP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Novelties</a:t>
            </a:r>
          </a:p>
          <a:p>
            <a:pP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Architecture</a:t>
            </a:r>
          </a:p>
          <a:p>
            <a:pP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Modules</a:t>
            </a:r>
          </a:p>
          <a:p>
            <a:pP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UML Diagrams</a:t>
            </a:r>
          </a:p>
          <a:p>
            <a:pP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Conclusion</a:t>
            </a:r>
          </a:p>
          <a:p>
            <a:pP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Results</a:t>
            </a:r>
          </a:p>
          <a:p>
            <a:pPr marL="0" indent="0">
              <a:buNone/>
            </a:pPr>
            <a:endParaRPr lang="en-IN" sz="2000" dirty="0"/>
          </a:p>
        </p:txBody>
      </p:sp>
    </p:spTree>
    <p:extLst>
      <p:ext uri="{BB962C8B-B14F-4D97-AF65-F5344CB8AC3E}">
        <p14:creationId xmlns:p14="http://schemas.microsoft.com/office/powerpoint/2010/main" val="3266816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3E3A2-BB3B-0549-630E-44718E02FD86}"/>
              </a:ext>
            </a:extLst>
          </p:cNvPr>
          <p:cNvSpPr>
            <a:spLocks noGrp="1"/>
          </p:cNvSpPr>
          <p:nvPr>
            <p:ph type="title"/>
          </p:nvPr>
        </p:nvSpPr>
        <p:spPr>
          <a:xfrm>
            <a:off x="1024128" y="990600"/>
            <a:ext cx="9720072" cy="638175"/>
          </a:xfrm>
        </p:spPr>
        <p:txBody>
          <a:bodyPr>
            <a:normAutofit/>
          </a:bodyPr>
          <a:lstStyle/>
          <a:p>
            <a:r>
              <a:rPr lang="en-IN" sz="2000" dirty="0">
                <a:latin typeface="Times New Roman" panose="02020603050405020304" pitchFamily="18" charset="0"/>
                <a:cs typeface="Times New Roman" panose="02020603050405020304" pitchFamily="18" charset="0"/>
              </a:rPr>
              <a:t>Rum command to get an </a:t>
            </a:r>
            <a:r>
              <a:rPr lang="en-IN" sz="2000" dirty="0" err="1">
                <a:latin typeface="Times New Roman" panose="02020603050405020304" pitchFamily="18" charset="0"/>
                <a:cs typeface="Times New Roman" panose="02020603050405020304" pitchFamily="18" charset="0"/>
              </a:rPr>
              <a:t>ip</a:t>
            </a:r>
            <a:r>
              <a:rPr lang="en-IN" sz="2000" dirty="0">
                <a:latin typeface="Times New Roman" panose="02020603050405020304" pitchFamily="18" charset="0"/>
                <a:cs typeface="Times New Roman" panose="02020603050405020304" pitchFamily="18" charset="0"/>
              </a:rPr>
              <a:t> address</a:t>
            </a:r>
          </a:p>
        </p:txBody>
      </p:sp>
      <p:pic>
        <p:nvPicPr>
          <p:cNvPr id="5" name="Content Placeholder 4">
            <a:extLst>
              <a:ext uri="{FF2B5EF4-FFF2-40B4-BE49-F238E27FC236}">
                <a16:creationId xmlns:a16="http://schemas.microsoft.com/office/drawing/2014/main" id="{DD76821E-D369-5AA6-D6E2-D30C07C627CA}"/>
              </a:ext>
            </a:extLst>
          </p:cNvPr>
          <p:cNvPicPr>
            <a:picLocks noGrp="1" noChangeAspect="1"/>
          </p:cNvPicPr>
          <p:nvPr>
            <p:ph idx="1"/>
          </p:nvPr>
        </p:nvPicPr>
        <p:blipFill rotWithShape="1">
          <a:blip r:embed="rId2"/>
          <a:srcRect b="5762"/>
          <a:stretch/>
        </p:blipFill>
        <p:spPr>
          <a:xfrm>
            <a:off x="2308313" y="2286001"/>
            <a:ext cx="7151511" cy="3790950"/>
          </a:xfrm>
        </p:spPr>
      </p:pic>
    </p:spTree>
    <p:extLst>
      <p:ext uri="{BB962C8B-B14F-4D97-AF65-F5344CB8AC3E}">
        <p14:creationId xmlns:p14="http://schemas.microsoft.com/office/powerpoint/2010/main" val="21914943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39D4C-8438-DA43-44AD-372EF115B941}"/>
              </a:ext>
            </a:extLst>
          </p:cNvPr>
          <p:cNvSpPr>
            <a:spLocks noGrp="1"/>
          </p:cNvSpPr>
          <p:nvPr>
            <p:ph type="title"/>
          </p:nvPr>
        </p:nvSpPr>
        <p:spPr>
          <a:xfrm>
            <a:off x="1024032" y="1016064"/>
            <a:ext cx="9720072" cy="447675"/>
          </a:xfrm>
        </p:spPr>
        <p:txBody>
          <a:bodyPr>
            <a:normAutofit/>
          </a:bodyPr>
          <a:lstStyle/>
          <a:p>
            <a:r>
              <a:rPr lang="en-IN" sz="2000" dirty="0">
                <a:latin typeface="Times New Roman" panose="02020603050405020304" pitchFamily="18" charset="0"/>
                <a:cs typeface="Times New Roman" panose="02020603050405020304" pitchFamily="18" charset="0"/>
              </a:rPr>
              <a:t>Copy the </a:t>
            </a:r>
            <a:r>
              <a:rPr lang="en-IN" sz="2000" dirty="0" err="1">
                <a:latin typeface="Times New Roman" panose="02020603050405020304" pitchFamily="18" charset="0"/>
                <a:cs typeface="Times New Roman" panose="02020603050405020304" pitchFamily="18" charset="0"/>
              </a:rPr>
              <a:t>ip</a:t>
            </a:r>
            <a:r>
              <a:rPr lang="en-IN" sz="2000" dirty="0">
                <a:latin typeface="Times New Roman" panose="02020603050405020304" pitchFamily="18" charset="0"/>
                <a:cs typeface="Times New Roman" panose="02020603050405020304" pitchFamily="18" charset="0"/>
              </a:rPr>
              <a:t> address and run on chrome </a:t>
            </a:r>
          </a:p>
        </p:txBody>
      </p:sp>
      <p:pic>
        <p:nvPicPr>
          <p:cNvPr id="5" name="Content Placeholder 4">
            <a:extLst>
              <a:ext uri="{FF2B5EF4-FFF2-40B4-BE49-F238E27FC236}">
                <a16:creationId xmlns:a16="http://schemas.microsoft.com/office/drawing/2014/main" id="{67775F59-7E19-2734-DF6C-C422752BFA20}"/>
              </a:ext>
            </a:extLst>
          </p:cNvPr>
          <p:cNvPicPr>
            <a:picLocks noGrp="1" noChangeAspect="1"/>
          </p:cNvPicPr>
          <p:nvPr>
            <p:ph idx="1"/>
          </p:nvPr>
        </p:nvPicPr>
        <p:blipFill rotWithShape="1">
          <a:blip r:embed="rId2"/>
          <a:srcRect b="5525"/>
          <a:stretch/>
        </p:blipFill>
        <p:spPr>
          <a:xfrm>
            <a:off x="2308313" y="2286000"/>
            <a:ext cx="7151511" cy="3800475"/>
          </a:xfrm>
        </p:spPr>
      </p:pic>
    </p:spTree>
    <p:extLst>
      <p:ext uri="{BB962C8B-B14F-4D97-AF65-F5344CB8AC3E}">
        <p14:creationId xmlns:p14="http://schemas.microsoft.com/office/powerpoint/2010/main" val="26330860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0B073-F436-38ED-960D-970AD7C9674C}"/>
              </a:ext>
            </a:extLst>
          </p:cNvPr>
          <p:cNvSpPr>
            <a:spLocks noGrp="1"/>
          </p:cNvSpPr>
          <p:nvPr>
            <p:ph type="title"/>
          </p:nvPr>
        </p:nvSpPr>
        <p:spPr>
          <a:xfrm>
            <a:off x="1024128" y="1019175"/>
            <a:ext cx="9720072" cy="552450"/>
          </a:xfrm>
        </p:spPr>
        <p:txBody>
          <a:bodyPr>
            <a:normAutofit/>
          </a:bodyPr>
          <a:lstStyle/>
          <a:p>
            <a:r>
              <a:rPr lang="en-IN" sz="2000" dirty="0">
                <a:latin typeface="Times New Roman" panose="02020603050405020304" pitchFamily="18" charset="0"/>
                <a:cs typeface="Times New Roman" panose="02020603050405020304" pitchFamily="18" charset="0"/>
              </a:rPr>
              <a:t>By the </a:t>
            </a:r>
            <a:r>
              <a:rPr lang="en-IN" sz="2000" dirty="0" err="1">
                <a:latin typeface="Times New Roman" panose="02020603050405020304" pitchFamily="18" charset="0"/>
                <a:cs typeface="Times New Roman" panose="02020603050405020304" pitchFamily="18" charset="0"/>
              </a:rPr>
              <a:t>ip</a:t>
            </a:r>
            <a:r>
              <a:rPr lang="en-IN" sz="2000" dirty="0">
                <a:latin typeface="Times New Roman" panose="02020603050405020304" pitchFamily="18" charset="0"/>
                <a:cs typeface="Times New Roman" panose="02020603050405020304" pitchFamily="18" charset="0"/>
              </a:rPr>
              <a:t> address we got into the application</a:t>
            </a:r>
          </a:p>
        </p:txBody>
      </p:sp>
      <p:pic>
        <p:nvPicPr>
          <p:cNvPr id="5" name="Content Placeholder 4">
            <a:extLst>
              <a:ext uri="{FF2B5EF4-FFF2-40B4-BE49-F238E27FC236}">
                <a16:creationId xmlns:a16="http://schemas.microsoft.com/office/drawing/2014/main" id="{DBA5DA3A-AA7E-D4E6-0F36-7565A44B3711}"/>
              </a:ext>
            </a:extLst>
          </p:cNvPr>
          <p:cNvPicPr>
            <a:picLocks noGrp="1" noChangeAspect="1"/>
          </p:cNvPicPr>
          <p:nvPr>
            <p:ph idx="1"/>
          </p:nvPr>
        </p:nvPicPr>
        <p:blipFill rotWithShape="1">
          <a:blip r:embed="rId2"/>
          <a:srcRect b="5288"/>
          <a:stretch/>
        </p:blipFill>
        <p:spPr>
          <a:xfrm>
            <a:off x="2308313" y="2286001"/>
            <a:ext cx="7151511" cy="3810000"/>
          </a:xfrm>
        </p:spPr>
      </p:pic>
    </p:spTree>
    <p:extLst>
      <p:ext uri="{BB962C8B-B14F-4D97-AF65-F5344CB8AC3E}">
        <p14:creationId xmlns:p14="http://schemas.microsoft.com/office/powerpoint/2010/main" val="22675924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2B60E-208F-C175-C2C9-FC241DA7ECE0}"/>
              </a:ext>
            </a:extLst>
          </p:cNvPr>
          <p:cNvSpPr>
            <a:spLocks noGrp="1"/>
          </p:cNvSpPr>
          <p:nvPr>
            <p:ph type="title"/>
          </p:nvPr>
        </p:nvSpPr>
        <p:spPr>
          <a:xfrm>
            <a:off x="1024128" y="1038224"/>
            <a:ext cx="9720072" cy="485775"/>
          </a:xfrm>
        </p:spPr>
        <p:txBody>
          <a:bodyPr>
            <a:normAutofit fontScale="90000"/>
          </a:bodyPr>
          <a:lstStyle/>
          <a:p>
            <a:r>
              <a:rPr lang="en-IN" sz="2000" dirty="0">
                <a:latin typeface="Times New Roman" panose="02020603050405020304" pitchFamily="18" charset="0"/>
                <a:cs typeface="Times New Roman" panose="02020603050405020304" pitchFamily="18" charset="0"/>
              </a:rPr>
              <a:t>When we login into service provider, we can access the information of an application</a:t>
            </a:r>
          </a:p>
        </p:txBody>
      </p:sp>
      <p:pic>
        <p:nvPicPr>
          <p:cNvPr id="5" name="Content Placeholder 4">
            <a:extLst>
              <a:ext uri="{FF2B5EF4-FFF2-40B4-BE49-F238E27FC236}">
                <a16:creationId xmlns:a16="http://schemas.microsoft.com/office/drawing/2014/main" id="{A72D3DB1-D099-1297-6B6B-630B68EC2DDA}"/>
              </a:ext>
            </a:extLst>
          </p:cNvPr>
          <p:cNvPicPr>
            <a:picLocks noGrp="1" noChangeAspect="1"/>
          </p:cNvPicPr>
          <p:nvPr>
            <p:ph idx="1"/>
          </p:nvPr>
        </p:nvPicPr>
        <p:blipFill rotWithShape="1">
          <a:blip r:embed="rId2"/>
          <a:srcRect b="5051"/>
          <a:stretch/>
        </p:blipFill>
        <p:spPr>
          <a:xfrm>
            <a:off x="2308313" y="2286000"/>
            <a:ext cx="7151511" cy="3819525"/>
          </a:xfrm>
        </p:spPr>
      </p:pic>
    </p:spTree>
    <p:extLst>
      <p:ext uri="{BB962C8B-B14F-4D97-AF65-F5344CB8AC3E}">
        <p14:creationId xmlns:p14="http://schemas.microsoft.com/office/powerpoint/2010/main" val="904970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3392-B0DC-507B-17B9-C99A1D80A085}"/>
              </a:ext>
            </a:extLst>
          </p:cNvPr>
          <p:cNvSpPr>
            <a:spLocks noGrp="1"/>
          </p:cNvSpPr>
          <p:nvPr>
            <p:ph type="title"/>
          </p:nvPr>
        </p:nvSpPr>
        <p:spPr>
          <a:xfrm>
            <a:off x="1024128" y="1066800"/>
            <a:ext cx="9720072" cy="495300"/>
          </a:xfrm>
        </p:spPr>
        <p:txBody>
          <a:bodyPr>
            <a:normAutofit fontScale="90000"/>
          </a:bodyPr>
          <a:lstStyle/>
          <a:p>
            <a:r>
              <a:rPr lang="en-IN" sz="2000" dirty="0">
                <a:latin typeface="Times New Roman" panose="02020603050405020304" pitchFamily="18" charset="0"/>
                <a:cs typeface="Times New Roman" panose="02020603050405020304" pitchFamily="18" charset="0"/>
              </a:rPr>
              <a:t>this module shows the ratio of malware based on the pre-defined data-set</a:t>
            </a:r>
          </a:p>
        </p:txBody>
      </p:sp>
      <p:pic>
        <p:nvPicPr>
          <p:cNvPr id="5" name="Content Placeholder 4">
            <a:extLst>
              <a:ext uri="{FF2B5EF4-FFF2-40B4-BE49-F238E27FC236}">
                <a16:creationId xmlns:a16="http://schemas.microsoft.com/office/drawing/2014/main" id="{636679C4-E7D4-6164-A1B2-A4F9D83CC55A}"/>
              </a:ext>
            </a:extLst>
          </p:cNvPr>
          <p:cNvPicPr>
            <a:picLocks noGrp="1" noChangeAspect="1"/>
          </p:cNvPicPr>
          <p:nvPr>
            <p:ph idx="1"/>
          </p:nvPr>
        </p:nvPicPr>
        <p:blipFill rotWithShape="1">
          <a:blip r:embed="rId2"/>
          <a:srcRect b="5525"/>
          <a:stretch/>
        </p:blipFill>
        <p:spPr>
          <a:xfrm>
            <a:off x="2308313" y="2286000"/>
            <a:ext cx="7151511" cy="3800475"/>
          </a:xfrm>
        </p:spPr>
      </p:pic>
    </p:spTree>
    <p:extLst>
      <p:ext uri="{BB962C8B-B14F-4D97-AF65-F5344CB8AC3E}">
        <p14:creationId xmlns:p14="http://schemas.microsoft.com/office/powerpoint/2010/main" val="757643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AC890-1A5B-C3B0-1A90-998CE2D6AE03}"/>
              </a:ext>
            </a:extLst>
          </p:cNvPr>
          <p:cNvSpPr>
            <a:spLocks noGrp="1"/>
          </p:cNvSpPr>
          <p:nvPr>
            <p:ph type="title"/>
          </p:nvPr>
        </p:nvSpPr>
        <p:spPr>
          <a:xfrm>
            <a:off x="1024032" y="1053970"/>
            <a:ext cx="9720072" cy="438151"/>
          </a:xfrm>
        </p:spPr>
        <p:txBody>
          <a:bodyPr>
            <a:normAutofit/>
          </a:bodyPr>
          <a:lstStyle/>
          <a:p>
            <a:r>
              <a:rPr lang="en-IN" sz="2000" dirty="0">
                <a:latin typeface="Times New Roman" panose="02020603050405020304" pitchFamily="18" charset="0"/>
                <a:cs typeface="Times New Roman" panose="02020603050405020304" pitchFamily="18" charset="0"/>
              </a:rPr>
              <a:t>When we login as a user </a:t>
            </a:r>
          </a:p>
        </p:txBody>
      </p:sp>
      <p:pic>
        <p:nvPicPr>
          <p:cNvPr id="5" name="Content Placeholder 4">
            <a:extLst>
              <a:ext uri="{FF2B5EF4-FFF2-40B4-BE49-F238E27FC236}">
                <a16:creationId xmlns:a16="http://schemas.microsoft.com/office/drawing/2014/main" id="{3CF483F4-DE1D-C96D-C069-25C6BBC85481}"/>
              </a:ext>
            </a:extLst>
          </p:cNvPr>
          <p:cNvPicPr>
            <a:picLocks noGrp="1" noChangeAspect="1"/>
          </p:cNvPicPr>
          <p:nvPr>
            <p:ph idx="1"/>
          </p:nvPr>
        </p:nvPicPr>
        <p:blipFill rotWithShape="1">
          <a:blip r:embed="rId2"/>
          <a:srcRect b="4578"/>
          <a:stretch/>
        </p:blipFill>
        <p:spPr>
          <a:xfrm>
            <a:off x="2308313" y="2286000"/>
            <a:ext cx="7151511" cy="3838575"/>
          </a:xfrm>
        </p:spPr>
      </p:pic>
    </p:spTree>
    <p:extLst>
      <p:ext uri="{BB962C8B-B14F-4D97-AF65-F5344CB8AC3E}">
        <p14:creationId xmlns:p14="http://schemas.microsoft.com/office/powerpoint/2010/main" val="3107452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5D43-4F08-F8F8-822A-49BEA47019A5}"/>
              </a:ext>
            </a:extLst>
          </p:cNvPr>
          <p:cNvSpPr>
            <a:spLocks noGrp="1"/>
          </p:cNvSpPr>
          <p:nvPr>
            <p:ph type="title"/>
          </p:nvPr>
        </p:nvSpPr>
        <p:spPr>
          <a:xfrm>
            <a:off x="1024128" y="1019175"/>
            <a:ext cx="9720072" cy="476250"/>
          </a:xfrm>
        </p:spPr>
        <p:txBody>
          <a:bodyPr>
            <a:normAutofit/>
          </a:bodyPr>
          <a:lstStyle/>
          <a:p>
            <a:r>
              <a:rPr lang="en-IN" sz="2000" dirty="0">
                <a:latin typeface="Times New Roman" panose="02020603050405020304" pitchFamily="18" charset="0"/>
                <a:cs typeface="Times New Roman" panose="02020603050405020304" pitchFamily="18" charset="0"/>
              </a:rPr>
              <a:t>To predict the malware, user need to fill the attributes </a:t>
            </a:r>
          </a:p>
        </p:txBody>
      </p:sp>
      <p:pic>
        <p:nvPicPr>
          <p:cNvPr id="5" name="Content Placeholder 4">
            <a:extLst>
              <a:ext uri="{FF2B5EF4-FFF2-40B4-BE49-F238E27FC236}">
                <a16:creationId xmlns:a16="http://schemas.microsoft.com/office/drawing/2014/main" id="{BF4C0F8D-DD88-EC65-66D8-FEF22429EA11}"/>
              </a:ext>
            </a:extLst>
          </p:cNvPr>
          <p:cNvPicPr>
            <a:picLocks noGrp="1" noChangeAspect="1"/>
          </p:cNvPicPr>
          <p:nvPr>
            <p:ph idx="1"/>
          </p:nvPr>
        </p:nvPicPr>
        <p:blipFill rotWithShape="1">
          <a:blip r:embed="rId2"/>
          <a:srcRect b="5051"/>
          <a:stretch/>
        </p:blipFill>
        <p:spPr>
          <a:xfrm>
            <a:off x="2308313" y="2286000"/>
            <a:ext cx="7151511" cy="3819525"/>
          </a:xfrm>
        </p:spPr>
      </p:pic>
    </p:spTree>
    <p:extLst>
      <p:ext uri="{BB962C8B-B14F-4D97-AF65-F5344CB8AC3E}">
        <p14:creationId xmlns:p14="http://schemas.microsoft.com/office/powerpoint/2010/main" val="29576649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71319-6A40-6550-6F34-869C43069047}"/>
              </a:ext>
            </a:extLst>
          </p:cNvPr>
          <p:cNvSpPr>
            <a:spLocks noGrp="1"/>
          </p:cNvSpPr>
          <p:nvPr>
            <p:ph type="title"/>
          </p:nvPr>
        </p:nvSpPr>
        <p:spPr>
          <a:xfrm>
            <a:off x="1024128" y="1076324"/>
            <a:ext cx="9720072" cy="447675"/>
          </a:xfrm>
        </p:spPr>
        <p:txBody>
          <a:bodyPr>
            <a:normAutofit fontScale="90000"/>
          </a:bodyPr>
          <a:lstStyle/>
          <a:p>
            <a:r>
              <a:rPr lang="en-IN" sz="2000" dirty="0">
                <a:latin typeface="Times New Roman" panose="02020603050405020304" pitchFamily="18" charset="0"/>
                <a:cs typeface="Times New Roman" panose="02020603050405020304" pitchFamily="18" charset="0"/>
              </a:rPr>
              <a:t>Click the predict button, where the malware is present or not</a:t>
            </a:r>
          </a:p>
        </p:txBody>
      </p:sp>
      <p:pic>
        <p:nvPicPr>
          <p:cNvPr id="5" name="Content Placeholder 4">
            <a:extLst>
              <a:ext uri="{FF2B5EF4-FFF2-40B4-BE49-F238E27FC236}">
                <a16:creationId xmlns:a16="http://schemas.microsoft.com/office/drawing/2014/main" id="{465AC1C0-06C0-E2A9-963C-A95CC7150F82}"/>
              </a:ext>
            </a:extLst>
          </p:cNvPr>
          <p:cNvPicPr>
            <a:picLocks noGrp="1" noChangeAspect="1"/>
          </p:cNvPicPr>
          <p:nvPr>
            <p:ph idx="1"/>
          </p:nvPr>
        </p:nvPicPr>
        <p:blipFill rotWithShape="1">
          <a:blip r:embed="rId2"/>
          <a:srcRect b="5762"/>
          <a:stretch/>
        </p:blipFill>
        <p:spPr>
          <a:xfrm>
            <a:off x="2308313" y="2286001"/>
            <a:ext cx="7151511" cy="3790950"/>
          </a:xfrm>
        </p:spPr>
      </p:pic>
    </p:spTree>
    <p:extLst>
      <p:ext uri="{BB962C8B-B14F-4D97-AF65-F5344CB8AC3E}">
        <p14:creationId xmlns:p14="http://schemas.microsoft.com/office/powerpoint/2010/main" val="27031681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CD374-CE22-084C-8F1D-3A105DEFEB10}"/>
              </a:ext>
            </a:extLst>
          </p:cNvPr>
          <p:cNvSpPr>
            <a:spLocks noGrp="1"/>
          </p:cNvSpPr>
          <p:nvPr>
            <p:ph type="title"/>
          </p:nvPr>
        </p:nvSpPr>
        <p:spPr>
          <a:xfrm>
            <a:off x="1024128" y="1019174"/>
            <a:ext cx="9720072" cy="428625"/>
          </a:xfrm>
        </p:spPr>
        <p:txBody>
          <a:bodyPr>
            <a:normAutofit/>
          </a:bodyPr>
          <a:lstStyle/>
          <a:p>
            <a:r>
              <a:rPr lang="en-IN" sz="2000" dirty="0">
                <a:latin typeface="Times New Roman" panose="02020603050405020304" pitchFamily="18" charset="0"/>
                <a:cs typeface="Times New Roman" panose="02020603050405020304" pitchFamily="18" charset="0"/>
              </a:rPr>
              <a:t>As we can see the application as a malware in it.</a:t>
            </a:r>
          </a:p>
        </p:txBody>
      </p:sp>
      <p:pic>
        <p:nvPicPr>
          <p:cNvPr id="5" name="Content Placeholder 4">
            <a:extLst>
              <a:ext uri="{FF2B5EF4-FFF2-40B4-BE49-F238E27FC236}">
                <a16:creationId xmlns:a16="http://schemas.microsoft.com/office/drawing/2014/main" id="{F30A94F7-B6EB-8637-723D-F703957D652E}"/>
              </a:ext>
            </a:extLst>
          </p:cNvPr>
          <p:cNvPicPr>
            <a:picLocks noGrp="1" noChangeAspect="1"/>
          </p:cNvPicPr>
          <p:nvPr>
            <p:ph idx="1"/>
          </p:nvPr>
        </p:nvPicPr>
        <p:blipFill rotWithShape="1">
          <a:blip r:embed="rId2"/>
          <a:srcRect b="5525"/>
          <a:stretch/>
        </p:blipFill>
        <p:spPr>
          <a:xfrm>
            <a:off x="2308313" y="2286000"/>
            <a:ext cx="7151511" cy="3800475"/>
          </a:xfrm>
        </p:spPr>
      </p:pic>
    </p:spTree>
    <p:extLst>
      <p:ext uri="{BB962C8B-B14F-4D97-AF65-F5344CB8AC3E}">
        <p14:creationId xmlns:p14="http://schemas.microsoft.com/office/powerpoint/2010/main" val="34076933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blue and black square with black text&#10;&#10;Description automatically generated">
            <a:extLst>
              <a:ext uri="{FF2B5EF4-FFF2-40B4-BE49-F238E27FC236}">
                <a16:creationId xmlns:a16="http://schemas.microsoft.com/office/drawing/2014/main" id="{ED6FAE29-C0FB-4752-D691-69B5C73A3949}"/>
              </a:ext>
            </a:extLst>
          </p:cNvPr>
          <p:cNvPicPr>
            <a:picLocks noChangeAspect="1"/>
          </p:cNvPicPr>
          <p:nvPr/>
        </p:nvPicPr>
        <p:blipFill rotWithShape="1">
          <a:blip r:embed="rId2">
            <a:extLst>
              <a:ext uri="{28A0092B-C50C-407E-A947-70E740481C1C}">
                <a14:useLocalDpi xmlns:a14="http://schemas.microsoft.com/office/drawing/2010/main" val="0"/>
              </a:ext>
            </a:extLst>
          </a:blip>
          <a:srcRect t="12094" b="961"/>
          <a:stretch/>
        </p:blipFill>
        <p:spPr>
          <a:xfrm>
            <a:off x="870204" y="873252"/>
            <a:ext cx="10451592" cy="5111496"/>
          </a:xfrm>
          <a:prstGeom prst="rect">
            <a:avLst/>
          </a:prstGeom>
          <a:ln w="31750" cap="sq">
            <a:noFill/>
            <a:miter lim="800000"/>
          </a:ln>
        </p:spPr>
      </p:pic>
    </p:spTree>
    <p:extLst>
      <p:ext uri="{BB962C8B-B14F-4D97-AF65-F5344CB8AC3E}">
        <p14:creationId xmlns:p14="http://schemas.microsoft.com/office/powerpoint/2010/main" val="3896349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F18C9-622E-018C-4804-CC3B691ACE9C}"/>
              </a:ext>
            </a:extLst>
          </p:cNvPr>
          <p:cNvSpPr>
            <a:spLocks noGrp="1"/>
          </p:cNvSpPr>
          <p:nvPr>
            <p:ph type="title"/>
          </p:nvPr>
        </p:nvSpPr>
        <p:spPr>
          <a:xfrm>
            <a:off x="802432" y="289249"/>
            <a:ext cx="10703768" cy="1768152"/>
          </a:xfrm>
        </p:spPr>
        <p:txBody>
          <a:bodyPr>
            <a:normAutofit/>
          </a:bodyPr>
          <a:lstStyle/>
          <a:p>
            <a:r>
              <a:rPr lang="en-IN" sz="3600" b="1" dirty="0">
                <a:latin typeface="Times New Roman" panose="02020603050405020304" pitchFamily="18" charset="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id="{F182ECC0-93D9-7C95-B9DB-43052F3F3FCA}"/>
              </a:ext>
            </a:extLst>
          </p:cNvPr>
          <p:cNvSpPr>
            <a:spLocks noGrp="1"/>
          </p:cNvSpPr>
          <p:nvPr>
            <p:ph idx="1"/>
          </p:nvPr>
        </p:nvSpPr>
        <p:spPr>
          <a:xfrm>
            <a:off x="802432" y="1791478"/>
            <a:ext cx="10703767" cy="4427207"/>
          </a:xfrm>
        </p:spPr>
        <p:txBody>
          <a:bodyPr>
            <a:normAutofit fontScale="92500" lnSpcReduction="10000"/>
          </a:bodyPr>
          <a:lstStyle/>
          <a:p>
            <a:pPr algn="just">
              <a:lnSpc>
                <a:spcPct val="150000"/>
              </a:lnSpc>
              <a:buFont typeface="Arial" panose="020B0604020202020204" pitchFamily="34" charset="0"/>
              <a:buChar char="•"/>
            </a:pPr>
            <a:r>
              <a:rPr lang="en-US" sz="24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600" kern="0" dirty="0">
                <a:effectLst/>
                <a:latin typeface="Times New Roman" panose="02020603050405020304" pitchFamily="18" charset="0"/>
                <a:ea typeface="Times New Roman" panose="02020603050405020304" pitchFamily="18" charset="0"/>
                <a:cs typeface="Times New Roman" panose="02020603050405020304" pitchFamily="18" charset="0"/>
              </a:rPr>
              <a:t>Android is one of the most used operating systems in smartphone technology. Malicious codes are being embedded in Android applications in such a sophisticated manner that detecting and identifying an application as malware has become the toughest job for security providers.</a:t>
            </a:r>
          </a:p>
          <a:p>
            <a:pPr algn="just">
              <a:lnSpc>
                <a:spcPct val="150000"/>
              </a:lnSpc>
              <a:buFont typeface="Arial" panose="020B0604020202020204" pitchFamily="34" charset="0"/>
              <a:buChar char="•"/>
            </a:pPr>
            <a:r>
              <a:rPr lang="en-US" sz="2600" kern="0" dirty="0">
                <a:effectLst/>
                <a:latin typeface="Times New Roman" panose="02020603050405020304" pitchFamily="18" charset="0"/>
                <a:ea typeface="Times New Roman" panose="02020603050405020304" pitchFamily="18" charset="0"/>
                <a:cs typeface="Times New Roman" panose="02020603050405020304" pitchFamily="18" charset="0"/>
              </a:rPr>
              <a:t> Reverse Engineered Android applications’ features and Machine Learning algorithms to find vulnerabilities present in Smartphone applications. Our experimental results and findings exhibit 96.24% accuracy to detect extracted malware from Android applications. </a:t>
            </a:r>
            <a:endParaRPr lang="en-IN" sz="2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84500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645CE-DEE0-1F6F-A442-24996A7955D0}"/>
              </a:ext>
            </a:extLst>
          </p:cNvPr>
          <p:cNvSpPr>
            <a:spLocks noGrp="1"/>
          </p:cNvSpPr>
          <p:nvPr>
            <p:ph type="title"/>
          </p:nvPr>
        </p:nvSpPr>
        <p:spPr>
          <a:xfrm>
            <a:off x="811763" y="737118"/>
            <a:ext cx="9932437" cy="1138335"/>
          </a:xfrm>
        </p:spPr>
        <p:txBody>
          <a:bodyPr>
            <a:normAutofit/>
          </a:bodyPr>
          <a:lstStyle/>
          <a:p>
            <a:r>
              <a:rPr lang="en-IN" sz="3600" b="1" dirty="0">
                <a:latin typeface="Times New Roman" panose="02020603050405020304" pitchFamily="18" charset="0"/>
                <a:cs typeface="Times New Roman" panose="02020603050405020304" pitchFamily="18" charset="0"/>
              </a:rPr>
              <a:t>EXISTING SYSTEM</a:t>
            </a:r>
          </a:p>
        </p:txBody>
      </p:sp>
      <p:sp>
        <p:nvSpPr>
          <p:cNvPr id="3" name="Content Placeholder 2">
            <a:extLst>
              <a:ext uri="{FF2B5EF4-FFF2-40B4-BE49-F238E27FC236}">
                <a16:creationId xmlns:a16="http://schemas.microsoft.com/office/drawing/2014/main" id="{D1945577-7642-6CB7-7D91-771D1B007396}"/>
              </a:ext>
            </a:extLst>
          </p:cNvPr>
          <p:cNvSpPr>
            <a:spLocks noGrp="1"/>
          </p:cNvSpPr>
          <p:nvPr>
            <p:ph idx="1"/>
          </p:nvPr>
        </p:nvSpPr>
        <p:spPr>
          <a:xfrm>
            <a:off x="685800" y="1716833"/>
            <a:ext cx="10820400" cy="4777273"/>
          </a:xfrm>
        </p:spPr>
        <p:txBody>
          <a:bodyPr>
            <a:normAutofit fontScale="85000" lnSpcReduction="20000"/>
          </a:bodyPr>
          <a:lstStyle/>
          <a:p>
            <a:pPr algn="just">
              <a:lnSpc>
                <a:spcPct val="150000"/>
              </a:lnSpc>
              <a:buFont typeface="Arial" panose="020B0604020202020204" pitchFamily="34" charset="0"/>
              <a:buChar char="•"/>
            </a:pPr>
            <a:r>
              <a:rPr lang="en-US" sz="24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Existing systems and tools for Android malware detection and security encompass a range of option</a:t>
            </a:r>
            <a:r>
              <a:rPr lang="en-US" sz="2800" kern="0" dirty="0">
                <a:latin typeface="Times New Roman" panose="02020603050405020304" pitchFamily="18" charset="0"/>
                <a:ea typeface="Times New Roman" panose="02020603050405020304" pitchFamily="18" charset="0"/>
                <a:cs typeface="Times New Roman" panose="02020603050405020304" pitchFamily="18" charset="0"/>
              </a:rPr>
              <a:t>s of user needs</a:t>
            </a: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 Google Play Protect, safeguards users by scanning apps in the Google Play Store and warning them about potential threats. Third-party antivirus apps from companies like Avast, Bitdefender, and Norton provide comprehensive security features, and threat removal.</a:t>
            </a:r>
          </a:p>
          <a:p>
            <a:pPr algn="just">
              <a:lnSpc>
                <a:spcPct val="150000"/>
              </a:lnSpc>
              <a:buFont typeface="Arial" panose="020B0604020202020204" pitchFamily="34" charset="0"/>
              <a:buChar char="•"/>
            </a:pP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 Furthermore, some Android security apps provide firewall and network control features, while research projects and academic tools continually contribute to the Android malware analysis landscape. The choice of these existing systems depends on the specific security requirements of users.</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5964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8BB5C-FA98-F9B7-4851-408BB9F7BB89}"/>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DISADVANTAGES</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16CCF68-9679-59B9-23EF-F6B6D4C0FC93}"/>
              </a:ext>
            </a:extLst>
          </p:cNvPr>
          <p:cNvSpPr>
            <a:spLocks noGrp="1"/>
          </p:cNvSpPr>
          <p:nvPr>
            <p:ph idx="1"/>
          </p:nvPr>
        </p:nvSpPr>
        <p:spPr>
          <a:xfrm>
            <a:off x="685800" y="2194560"/>
            <a:ext cx="10820400" cy="4290216"/>
          </a:xfrm>
        </p:spPr>
        <p:txBody>
          <a:bodyPr>
            <a:normAutofit/>
          </a:bodyPr>
          <a:lstStyle/>
          <a:p>
            <a:pPr>
              <a:lnSpc>
                <a:spcPct val="150000"/>
              </a:lnSpc>
              <a:buSzPts val="1200"/>
              <a:buFont typeface="Arial" panose="020B0604020202020204" pitchFamily="34" charset="0"/>
              <a:buChar char="•"/>
            </a:pPr>
            <a:r>
              <a:rPr lang="en-US" sz="2400" dirty="0">
                <a:effectLst/>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Privacy Concerns</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50000"/>
              </a:lnSpc>
              <a:buSzPts val="1200"/>
              <a:buFont typeface="Arial" panose="020B0604020202020204" pitchFamily="34" charset="0"/>
              <a:buChar char="•"/>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Performance Impact</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50000"/>
              </a:lnSpc>
              <a:buSzPts val="1200"/>
              <a:buFont typeface="Arial" panose="020B0604020202020204" pitchFamily="34" charset="0"/>
              <a:buChar char="•"/>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Research and Development Costs</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8667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72E30-868B-DC88-B080-76C1AB5A42AF}"/>
              </a:ext>
            </a:extLst>
          </p:cNvPr>
          <p:cNvSpPr>
            <a:spLocks noGrp="1"/>
          </p:cNvSpPr>
          <p:nvPr>
            <p:ph type="title"/>
          </p:nvPr>
        </p:nvSpPr>
        <p:spPr/>
        <p:txBody>
          <a:bodyPr>
            <a:normAutofit/>
          </a:bodyPr>
          <a:lstStyle/>
          <a:p>
            <a:r>
              <a:rPr lang="en-IN" sz="3600" b="1" dirty="0">
                <a:latin typeface="Times New Roman" panose="02020603050405020304" pitchFamily="18" charset="0"/>
                <a:cs typeface="Times New Roman" panose="02020603050405020304" pitchFamily="18" charset="0"/>
              </a:rPr>
              <a:t>PROPOSED SYSTEM</a:t>
            </a:r>
          </a:p>
        </p:txBody>
      </p:sp>
      <p:sp>
        <p:nvSpPr>
          <p:cNvPr id="3" name="Content Placeholder 2">
            <a:extLst>
              <a:ext uri="{FF2B5EF4-FFF2-40B4-BE49-F238E27FC236}">
                <a16:creationId xmlns:a16="http://schemas.microsoft.com/office/drawing/2014/main" id="{97981BBC-FC56-340E-5C03-E33ECD94D161}"/>
              </a:ext>
            </a:extLst>
          </p:cNvPr>
          <p:cNvSpPr>
            <a:spLocks noGrp="1"/>
          </p:cNvSpPr>
          <p:nvPr>
            <p:ph idx="1"/>
          </p:nvPr>
        </p:nvSpPr>
        <p:spPr/>
        <p:txBody>
          <a:bodyPr>
            <a:normAutofit lnSpcReduction="10000"/>
          </a:bodyPr>
          <a:lstStyle/>
          <a:p>
            <a:pPr algn="just">
              <a:lnSpc>
                <a:spcPct val="150000"/>
              </a:lnSpc>
              <a:buFont typeface="Arial" panose="020B0604020202020204" pitchFamily="34" charset="0"/>
              <a:buChar char="•"/>
            </a:pPr>
            <a:r>
              <a:rPr lang="en-US" sz="2400" kern="0" dirty="0">
                <a:effectLst/>
                <a:latin typeface="Times New Roman" panose="02020603050405020304" pitchFamily="18" charset="0"/>
                <a:ea typeface="Cascadia Code SemiBold" panose="020B0609020000020004" pitchFamily="49" charset="0"/>
                <a:cs typeface="Times New Roman" panose="02020603050405020304" pitchFamily="18" charset="0"/>
              </a:rPr>
              <a:t>The primary objective of the Android Malware Detection System (AMDS) is to develop an innovative and robust solution that leverages the power of reverse engineering and machine learning to provide effective malware detection for Android devices.    </a:t>
            </a:r>
          </a:p>
          <a:p>
            <a:pPr algn="just">
              <a:lnSpc>
                <a:spcPct val="150000"/>
              </a:lnSpc>
              <a:buFont typeface="Arial" panose="020B0604020202020204" pitchFamily="34" charset="0"/>
              <a:buChar char="•"/>
            </a:pPr>
            <a:r>
              <a:rPr lang="en-US" sz="2400" kern="0" dirty="0">
                <a:effectLst/>
                <a:latin typeface="Times New Roman" panose="02020603050405020304" pitchFamily="18" charset="0"/>
                <a:ea typeface="Cascadia Code SemiBold" panose="020B0609020000020004" pitchFamily="49" charset="0"/>
                <a:cs typeface="Times New Roman" panose="02020603050405020304" pitchFamily="18" charset="0"/>
              </a:rPr>
              <a:t>AMDS aims to address the limitations of existing systems by offering a more    precise, real-time, and efficient solution that prioritizes user privacy and device performance while staying ahead of evolving threats</a:t>
            </a:r>
            <a:r>
              <a:rPr lang="en-US" sz="2000" kern="0" dirty="0">
                <a:effectLst/>
                <a:latin typeface="Times New Roman" panose="02020603050405020304" pitchFamily="18" charset="0"/>
                <a:ea typeface="Cascadia Code SemiBold" panose="020B0609020000020004" pitchFamily="49" charset="0"/>
                <a:cs typeface="Times New Roman" panose="02020603050405020304" pitchFamily="18" charset="0"/>
              </a:rPr>
              <a:t>.</a:t>
            </a:r>
            <a:r>
              <a:rPr lang="en-US" sz="2000" dirty="0">
                <a:latin typeface="Times New Roman" panose="02020603050405020304" pitchFamily="18" charset="0"/>
                <a:ea typeface="Cascadia Code SemiBold" panose="020B0609020000020004" pitchFamily="49" charset="0"/>
                <a:cs typeface="Times New Roman" panose="02020603050405020304" pitchFamily="18" charset="0"/>
              </a:rPr>
              <a:t> </a:t>
            </a:r>
            <a:endParaRPr lang="en-IN" sz="2000" dirty="0">
              <a:latin typeface="Times New Roman" panose="02020603050405020304" pitchFamily="18" charset="0"/>
              <a:ea typeface="Cascadia Code SemiBold" panose="020B0609020000020004" pitchFamily="49" charset="0"/>
              <a:cs typeface="Times New Roman" panose="02020603050405020304" pitchFamily="18" charset="0"/>
            </a:endParaRPr>
          </a:p>
        </p:txBody>
      </p:sp>
    </p:spTree>
    <p:extLst>
      <p:ext uri="{BB962C8B-B14F-4D97-AF65-F5344CB8AC3E}">
        <p14:creationId xmlns:p14="http://schemas.microsoft.com/office/powerpoint/2010/main" val="3797428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DB815-3471-C81D-3F1A-62D511F928A1}"/>
              </a:ext>
            </a:extLst>
          </p:cNvPr>
          <p:cNvSpPr>
            <a:spLocks noGrp="1"/>
          </p:cNvSpPr>
          <p:nvPr>
            <p:ph type="title"/>
          </p:nvPr>
        </p:nvSpPr>
        <p:spPr>
          <a:xfrm>
            <a:off x="766483" y="698516"/>
            <a:ext cx="8610600" cy="1324947"/>
          </a:xfrm>
        </p:spPr>
        <p:txBody>
          <a:bodyPr>
            <a:normAutofit/>
          </a:bodyPr>
          <a:lstStyle/>
          <a:p>
            <a:r>
              <a:rPr lang="en-US" sz="3600" b="1" dirty="0">
                <a:latin typeface="Times New Roman" panose="02020603050405020304" pitchFamily="18" charset="0"/>
                <a:cs typeface="Times New Roman" panose="02020603050405020304" pitchFamily="18" charset="0"/>
              </a:rPr>
              <a:t>ADVANTAGES</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572B9E7-FBFF-1834-6D7C-853B88899195}"/>
              </a:ext>
            </a:extLst>
          </p:cNvPr>
          <p:cNvSpPr>
            <a:spLocks noGrp="1"/>
          </p:cNvSpPr>
          <p:nvPr>
            <p:ph idx="1"/>
          </p:nvPr>
        </p:nvSpPr>
        <p:spPr>
          <a:xfrm>
            <a:off x="766483" y="1764766"/>
            <a:ext cx="10820400" cy="4394718"/>
          </a:xfrm>
        </p:spPr>
        <p:txBody>
          <a:bodyPr>
            <a:noAutofit/>
          </a:bodyPr>
          <a:lstStyle/>
          <a:p>
            <a:pPr algn="just">
              <a:lnSpc>
                <a:spcPct val="150000"/>
              </a:lnSpc>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The proposed Android Malware Detection System (AMDS) offers several advantages over existing systems, making it a powerful and effective solution for Android malware detection. Some of the key advantages include:</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Real-time Scanning</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Enhanced Accuracy</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User Awareness</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buSzPts val="1200"/>
              <a:buFont typeface="Symbol" panose="05050102010706020507" pitchFamily="18" charset="2"/>
              <a:buChar char=""/>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Privacy Protection</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9519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8CD6F-A828-FD46-D4CD-F314007EB22E}"/>
              </a:ext>
            </a:extLst>
          </p:cNvPr>
          <p:cNvSpPr>
            <a:spLocks noGrp="1"/>
          </p:cNvSpPr>
          <p:nvPr>
            <p:ph type="title"/>
          </p:nvPr>
        </p:nvSpPr>
        <p:spPr>
          <a:xfrm>
            <a:off x="763195" y="764373"/>
            <a:ext cx="9855042" cy="1293028"/>
          </a:xfrm>
        </p:spPr>
        <p:txBody>
          <a:bodyPr>
            <a:normAutofit/>
          </a:bodyPr>
          <a:lstStyle/>
          <a:p>
            <a:r>
              <a:rPr lang="en-IN" b="1" dirty="0"/>
              <a:t> </a:t>
            </a:r>
            <a:r>
              <a:rPr lang="en-IN" sz="4000" b="1" dirty="0">
                <a:latin typeface="Times New Roman" panose="02020603050405020304" pitchFamily="18" charset="0"/>
                <a:cs typeface="Times New Roman" panose="02020603050405020304" pitchFamily="18" charset="0"/>
              </a:rPr>
              <a:t>SYSTEM REQUIREMENTS</a:t>
            </a:r>
          </a:p>
        </p:txBody>
      </p:sp>
      <p:sp>
        <p:nvSpPr>
          <p:cNvPr id="3" name="Content Placeholder 2">
            <a:extLst>
              <a:ext uri="{FF2B5EF4-FFF2-40B4-BE49-F238E27FC236}">
                <a16:creationId xmlns:a16="http://schemas.microsoft.com/office/drawing/2014/main" id="{F64137C0-BAE6-1725-DD8E-528719DD485E}"/>
              </a:ext>
            </a:extLst>
          </p:cNvPr>
          <p:cNvSpPr>
            <a:spLocks noGrp="1"/>
          </p:cNvSpPr>
          <p:nvPr>
            <p:ph idx="1"/>
          </p:nvPr>
        </p:nvSpPr>
        <p:spPr>
          <a:xfrm>
            <a:off x="763195" y="2057401"/>
            <a:ext cx="6257290" cy="4024125"/>
          </a:xfrm>
        </p:spPr>
        <p:txBody>
          <a:bodyPr>
            <a:normAutofit/>
          </a:bodyPr>
          <a:lstStyle/>
          <a:p>
            <a:pPr marL="0" indent="0">
              <a:buNone/>
            </a:pPr>
            <a:r>
              <a:rPr lang="en-IN" sz="2400" b="1" dirty="0">
                <a:latin typeface="Times New Roman" panose="02020603050405020304" pitchFamily="18" charset="0"/>
                <a:cs typeface="Times New Roman" panose="02020603050405020304" pitchFamily="18" charset="0"/>
              </a:rPr>
              <a:t>Software Requirements</a:t>
            </a:r>
          </a:p>
          <a:p>
            <a:pPr marL="0" indent="0">
              <a:buNone/>
            </a:pPr>
            <a:r>
              <a:rPr lang="en-IN" sz="2400" dirty="0">
                <a:latin typeface="Times New Roman" panose="02020603050405020304" pitchFamily="18" charset="0"/>
                <a:cs typeface="Times New Roman" panose="02020603050405020304" pitchFamily="18" charset="0"/>
              </a:rPr>
              <a:t>For developing the application, the following are the Software Requirements:</a:t>
            </a:r>
          </a:p>
          <a:p>
            <a:pPr lvl="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Python</a:t>
            </a:r>
          </a:p>
          <a:p>
            <a:pPr lvl="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Django</a:t>
            </a:r>
          </a:p>
          <a:p>
            <a:pPr lvl="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MySQL</a:t>
            </a:r>
          </a:p>
          <a:p>
            <a:pPr lvl="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Wamp Server</a:t>
            </a:r>
          </a:p>
          <a:p>
            <a:pPr lvl="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HTML,CSS,JAVASCRIPT</a:t>
            </a:r>
            <a:r>
              <a:rPr lang="en-IN" sz="2400" dirty="0"/>
              <a:t>.</a:t>
            </a:r>
          </a:p>
          <a:p>
            <a:endParaRPr lang="en-IN" dirty="0"/>
          </a:p>
        </p:txBody>
      </p:sp>
    </p:spTree>
    <p:extLst>
      <p:ext uri="{BB962C8B-B14F-4D97-AF65-F5344CB8AC3E}">
        <p14:creationId xmlns:p14="http://schemas.microsoft.com/office/powerpoint/2010/main" val="1356137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A4C703-94AF-A056-1AC3-F8473FFDBCB5}"/>
              </a:ext>
            </a:extLst>
          </p:cNvPr>
          <p:cNvSpPr>
            <a:spLocks noGrp="1"/>
          </p:cNvSpPr>
          <p:nvPr>
            <p:ph idx="1"/>
          </p:nvPr>
        </p:nvSpPr>
        <p:spPr>
          <a:xfrm>
            <a:off x="790090" y="1118795"/>
            <a:ext cx="6257290" cy="4024125"/>
          </a:xfrm>
        </p:spPr>
        <p:txBody>
          <a:bodyPr>
            <a:normAutofit/>
          </a:bodyPr>
          <a:lstStyle/>
          <a:p>
            <a:pPr marL="0" indent="0">
              <a:buNone/>
            </a:pPr>
            <a:r>
              <a:rPr lang="en-IN" sz="3600" b="1" dirty="0">
                <a:latin typeface="Times New Roman" panose="02020603050405020304" pitchFamily="18" charset="0"/>
                <a:cs typeface="Times New Roman" panose="02020603050405020304" pitchFamily="18" charset="0"/>
              </a:rPr>
              <a:t>Hardware Requirements</a:t>
            </a:r>
          </a:p>
          <a:p>
            <a:pPr marL="0" indent="0">
              <a:buNone/>
            </a:pPr>
            <a:endParaRPr lang="en-IN" b="1" dirty="0">
              <a:latin typeface="Times New Roman" panose="02020603050405020304" pitchFamily="18" charset="0"/>
              <a:cs typeface="Times New Roman" panose="02020603050405020304" pitchFamily="18" charset="0"/>
            </a:endParaRPr>
          </a:p>
          <a:p>
            <a:pPr marL="0" indent="0">
              <a:buNone/>
            </a:pPr>
            <a:r>
              <a:rPr lang="en-IN" sz="2400" dirty="0">
                <a:latin typeface="Times New Roman" panose="02020603050405020304" pitchFamily="18" charset="0"/>
                <a:cs typeface="Times New Roman" panose="02020603050405020304" pitchFamily="18" charset="0"/>
              </a:rPr>
              <a:t>For developing the application, the following are the Hardware Requirements:</a:t>
            </a:r>
          </a:p>
          <a:p>
            <a:pPr lvl="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Processor: i3 or more</a:t>
            </a:r>
          </a:p>
          <a:p>
            <a:pPr lvl="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RAM: 4GB</a:t>
            </a:r>
          </a:p>
          <a:p>
            <a:pPr lvl="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Space on Hard Disk: minimum 20GB</a:t>
            </a:r>
          </a:p>
          <a:p>
            <a:endParaRPr lang="en-IN" dirty="0"/>
          </a:p>
        </p:txBody>
      </p:sp>
    </p:spTree>
    <p:extLst>
      <p:ext uri="{BB962C8B-B14F-4D97-AF65-F5344CB8AC3E}">
        <p14:creationId xmlns:p14="http://schemas.microsoft.com/office/powerpoint/2010/main" val="4088622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5349</TotalTime>
  <Words>860</Words>
  <Application>Microsoft Office PowerPoint</Application>
  <PresentationFormat>Widescreen</PresentationFormat>
  <Paragraphs>87</Paragraphs>
  <Slides>29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Aharoni</vt:lpstr>
      <vt:lpstr>Amasis MT Pro Black</vt:lpstr>
      <vt:lpstr>Arial</vt:lpstr>
      <vt:lpstr>Symbol</vt:lpstr>
      <vt:lpstr>Times New Roman</vt:lpstr>
      <vt:lpstr>Tw Cen MT</vt:lpstr>
      <vt:lpstr>Tw Cen MT Condensed</vt:lpstr>
      <vt:lpstr>Wingdings</vt:lpstr>
      <vt:lpstr>Wingdings 3</vt:lpstr>
      <vt:lpstr>Integral</vt:lpstr>
      <vt:lpstr>PowerPoint Presentation</vt:lpstr>
      <vt:lpstr>Contents</vt:lpstr>
      <vt:lpstr>ABSTRACT</vt:lpstr>
      <vt:lpstr>EXISTING SYSTEM</vt:lpstr>
      <vt:lpstr>DISADVANTAGES</vt:lpstr>
      <vt:lpstr>PROPOSED SYSTEM</vt:lpstr>
      <vt:lpstr>ADVANTAGES</vt:lpstr>
      <vt:lpstr> SYSTEM REQUIREMENTS</vt:lpstr>
      <vt:lpstr>PowerPoint Presentation</vt:lpstr>
      <vt:lpstr>Novelty</vt:lpstr>
      <vt:lpstr>architecture</vt:lpstr>
      <vt:lpstr>MODULES</vt:lpstr>
      <vt:lpstr>UML Diagram</vt:lpstr>
      <vt:lpstr>PowerPoint Presentation</vt:lpstr>
      <vt:lpstr>PowerPoint Presentation</vt:lpstr>
      <vt:lpstr>PowerPoint Presentation</vt:lpstr>
      <vt:lpstr>conclusion</vt:lpstr>
      <vt:lpstr>RESULT</vt:lpstr>
      <vt:lpstr>Open xampp and click the start buttons of apache and mysql</vt:lpstr>
      <vt:lpstr>Rum command to get an ip address</vt:lpstr>
      <vt:lpstr>Copy the ip address and run on chrome </vt:lpstr>
      <vt:lpstr>By the ip address we got into the application</vt:lpstr>
      <vt:lpstr>When we login into service provider, we can access the information of an application</vt:lpstr>
      <vt:lpstr>this module shows the ratio of malware based on the pre-defined data-set</vt:lpstr>
      <vt:lpstr>When we login as a user </vt:lpstr>
      <vt:lpstr>To predict the malware, user need to fill the attributes </vt:lpstr>
      <vt:lpstr>Click the predict button, where the malware is present or not</vt:lpstr>
      <vt:lpstr>As we can see the application as a malware in it.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 THREAT DETECTION BASED ON ARTIFICIAL NEURAL NETWORKS USING EVENT PROFILES</dc:title>
  <dc:creator>Sri Sudhatri</dc:creator>
  <cp:lastModifiedBy>poojitha mamidi</cp:lastModifiedBy>
  <cp:revision>14</cp:revision>
  <dcterms:created xsi:type="dcterms:W3CDTF">2023-03-07T15:43:10Z</dcterms:created>
  <dcterms:modified xsi:type="dcterms:W3CDTF">2024-03-13T08:35:22Z</dcterms:modified>
</cp:coreProperties>
</file>